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2"/>
  </p:normalViewPr>
  <p:slideViewPr>
    <p:cSldViewPr snapToGrid="0">
      <p:cViewPr varScale="1">
        <p:scale>
          <a:sx n="68" d="100"/>
          <a:sy n="6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52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BDC3-09A7-FA40-BD39-9C9A4B3FAEC0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69DD-9463-4348-B41D-2F1279DC9AA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0109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22E-5FD1-8BB5-62C2-1B0EFA80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733F9-87B7-5506-0A2A-04C7CAAF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C24D-3B21-9D06-2F1C-0978FC9A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04F4-8036-089B-28E9-57CDAB37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0C15-2505-2E03-21CA-69ECE52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792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A05-3EFF-40EF-4245-533502E1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DA9C-9740-3348-DD7F-CE99F395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63EE-8133-F68E-888D-BF78EA30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75A5-C4B9-EEC9-CAC7-0364F2E8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8274-3277-E15F-82AF-8C66697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513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E7846-BBF1-7B1B-8DB8-81DA8A9E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5F97-7777-2582-0193-E8B87A28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48A-C309-AC04-E879-42C1BEC9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BBB2-76BF-A485-E09C-FEE1400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A277-8D85-4AFE-0AC4-B4C3ACB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6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 Placeholder">
            <a:extLst>
              <a:ext uri="{FF2B5EF4-FFF2-40B4-BE49-F238E27FC236}">
                <a16:creationId xmlns:a16="http://schemas.microsoft.com/office/drawing/2014/main" id="{8FF09ADE-1874-8915-4777-4826CE0D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253331"/>
            <a:ext cx="68199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8" name="R Placeholder 2">
            <a:extLst>
              <a:ext uri="{FF2B5EF4-FFF2-40B4-BE49-F238E27FC236}">
                <a16:creationId xmlns:a16="http://schemas.microsoft.com/office/drawing/2014/main" id="{B033696D-770A-2EEF-D41D-D9CCA6B444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83500" y="1253331"/>
            <a:ext cx="395605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945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3204-6ED6-565A-B5A1-C1E44D72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138B-FBF9-59B8-0C81-F169569A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E585-159F-9F88-F7C9-030EF38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74CE-3777-7409-FEEA-1DC8C2DC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81A6-5360-5B85-235A-088A33B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470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1A0-508E-7152-36BA-B67D7B1A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881-1E1D-2D0A-C8A2-F7505DE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F600-9429-530D-91C7-8D1A2920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8451-BA1B-830A-18F2-74EEAAF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3D77-82F0-873C-1204-246A567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70ECD-5CEA-CE2A-14D1-B526DD58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10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E6E-6F9D-B56F-0072-742A1F9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CC34-1D89-9E29-3542-66B6473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A441-08D8-1872-9E2B-680D53AE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40043-BF8D-FC89-E710-FE52C892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6755-E693-64FC-CC64-2AF74C6B6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AE07-D5A5-F236-1F2C-74326A07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B97F5-E69B-1CF5-9B14-5D600381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A353E-148B-5ABC-6CCD-9CC5431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72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D07A-6DA1-7481-B29F-9F532B60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9230-512E-CED9-1484-C010362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6B45-98B4-0424-51F5-3D40565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40669-F0C3-F283-DC0A-9A46D93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028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A859D-F03F-F09D-DD55-A984F83E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BB291-EE4A-A5A5-E1E0-B7EB7AE0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0597-674F-0AF4-8175-0D659F8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072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FE6-F07E-3B64-6199-A654CF8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310-6FBE-EF3D-7998-0CAAF645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F2DA-85EF-C7F4-7987-3C4B10C7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CC1-BA83-8B9E-23F6-725B3C0E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23BA-87F6-4003-210F-7D02CAC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763D-DD2F-46C5-15C9-BB518ABC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078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62E-F2A3-DAEF-F7BD-718BA04B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B87D-A5D1-0A69-65AC-E41F073F8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1705-15B1-0CE4-8405-9F577600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557B-91ED-4684-6CE3-9DC3BF2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83AD-AE59-9EA9-4931-43268267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DBFF-332D-3065-6650-FE9F623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61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F7EE3-52D8-4857-D882-5D42DC8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19C3-D3C4-EAC6-409F-BC6A474D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A5F1-6F5B-7171-34EA-9147D5E3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544E-F8B6-7DFA-92F2-CF0F1702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8EAF-1912-DF29-B1DF-A6E07F79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97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53">
            <a:extLst>
              <a:ext uri="{FF2B5EF4-FFF2-40B4-BE49-F238E27FC236}">
                <a16:creationId xmlns:a16="http://schemas.microsoft.com/office/drawing/2014/main" id="{3D85CE35-DEBF-B38E-EA66-38584F87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3" name="Content Placeholder 1254">
            <a:extLst>
              <a:ext uri="{FF2B5EF4-FFF2-40B4-BE49-F238E27FC236}">
                <a16:creationId xmlns:a16="http://schemas.microsoft.com/office/drawing/2014/main" id="{1FE75F10-A848-8A0C-D3AD-4B80585DA8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TH"/>
          </a:p>
        </p:txBody>
      </p:sp>
      <p:grpSp>
        <p:nvGrpSpPr>
          <p:cNvPr id="4" name="R Placeholder"/>
          <p:cNvGrpSpPr/>
          <p:nvPr/>
        </p:nvGrpSpPr>
        <p:grpSpPr>
          <a:xfrm>
            <a:off x="552450" y="1253331"/>
            <a:ext cx="6819900" cy="4351338"/>
            <a:chOff x="552450" y="1253331"/>
            <a:chExt cx="6819900" cy="4351338"/>
          </a:xfrm>
        </p:grpSpPr>
        <p:sp>
          <p:nvSpPr>
            <p:cNvPr id="5" name="rc3"/>
            <p:cNvSpPr/>
            <p:nvPr/>
          </p:nvSpPr>
          <p:spPr>
            <a:xfrm>
              <a:off x="552450" y="1253331"/>
              <a:ext cx="68199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552450" y="1253331"/>
              <a:ext cx="68199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361770" y="1322920"/>
              <a:ext cx="5940990" cy="3727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6"/>
            <p:cNvSpPr/>
            <p:nvPr/>
          </p:nvSpPr>
          <p:spPr>
            <a:xfrm>
              <a:off x="1606989" y="36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7"/>
            <p:cNvSpPr/>
            <p:nvPr/>
          </p:nvSpPr>
          <p:spPr>
            <a:xfrm>
              <a:off x="1630015" y="3773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8"/>
            <p:cNvSpPr/>
            <p:nvPr/>
          </p:nvSpPr>
          <p:spPr>
            <a:xfrm>
              <a:off x="1653042" y="3797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9"/>
            <p:cNvSpPr/>
            <p:nvPr/>
          </p:nvSpPr>
          <p:spPr>
            <a:xfrm>
              <a:off x="1676107" y="3676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0"/>
            <p:cNvSpPr/>
            <p:nvPr/>
          </p:nvSpPr>
          <p:spPr>
            <a:xfrm>
              <a:off x="1699133" y="3658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1"/>
            <p:cNvSpPr/>
            <p:nvPr/>
          </p:nvSpPr>
          <p:spPr>
            <a:xfrm>
              <a:off x="1722121" y="3745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2"/>
            <p:cNvSpPr/>
            <p:nvPr/>
          </p:nvSpPr>
          <p:spPr>
            <a:xfrm>
              <a:off x="1745148" y="3639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3"/>
            <p:cNvSpPr/>
            <p:nvPr/>
          </p:nvSpPr>
          <p:spPr>
            <a:xfrm>
              <a:off x="1768174" y="3642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4"/>
            <p:cNvSpPr/>
            <p:nvPr/>
          </p:nvSpPr>
          <p:spPr>
            <a:xfrm>
              <a:off x="1791239" y="369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5"/>
            <p:cNvSpPr/>
            <p:nvPr/>
          </p:nvSpPr>
          <p:spPr>
            <a:xfrm>
              <a:off x="1814227" y="3585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6"/>
            <p:cNvSpPr/>
            <p:nvPr/>
          </p:nvSpPr>
          <p:spPr>
            <a:xfrm>
              <a:off x="1837255" y="3737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7"/>
            <p:cNvSpPr/>
            <p:nvPr/>
          </p:nvSpPr>
          <p:spPr>
            <a:xfrm>
              <a:off x="1860320" y="3739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18"/>
            <p:cNvSpPr/>
            <p:nvPr/>
          </p:nvSpPr>
          <p:spPr>
            <a:xfrm>
              <a:off x="1883308" y="373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19"/>
            <p:cNvSpPr/>
            <p:nvPr/>
          </p:nvSpPr>
          <p:spPr>
            <a:xfrm>
              <a:off x="2004275" y="35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0"/>
            <p:cNvSpPr/>
            <p:nvPr/>
          </p:nvSpPr>
          <p:spPr>
            <a:xfrm>
              <a:off x="2012680" y="3304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2035707" y="3370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2058772" y="334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2081799" y="3326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2104825" y="318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2127813" y="3041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2150843" y="3323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2173908" y="3120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2196896" y="314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2219999" y="301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/>
            <p:cNvSpPr/>
            <p:nvPr/>
          </p:nvSpPr>
          <p:spPr>
            <a:xfrm>
              <a:off x="2242950" y="299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/>
            <p:cNvSpPr/>
            <p:nvPr/>
          </p:nvSpPr>
          <p:spPr>
            <a:xfrm>
              <a:off x="2266052" y="3065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/>
            <p:cNvSpPr/>
            <p:nvPr/>
          </p:nvSpPr>
          <p:spPr>
            <a:xfrm>
              <a:off x="2289003" y="3055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/>
            <p:cNvSpPr/>
            <p:nvPr/>
          </p:nvSpPr>
          <p:spPr>
            <a:xfrm>
              <a:off x="2312067" y="28347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/>
            <p:cNvSpPr/>
            <p:nvPr/>
          </p:nvSpPr>
          <p:spPr>
            <a:xfrm>
              <a:off x="2335131" y="276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/>
            <p:cNvSpPr/>
            <p:nvPr/>
          </p:nvSpPr>
          <p:spPr>
            <a:xfrm>
              <a:off x="2358082" y="281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/>
            <p:cNvSpPr/>
            <p:nvPr/>
          </p:nvSpPr>
          <p:spPr>
            <a:xfrm>
              <a:off x="2381146" y="299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/>
            <p:cNvSpPr/>
            <p:nvPr/>
          </p:nvSpPr>
          <p:spPr>
            <a:xfrm>
              <a:off x="2404172" y="2837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/>
            <p:cNvSpPr/>
            <p:nvPr/>
          </p:nvSpPr>
          <p:spPr>
            <a:xfrm>
              <a:off x="2427199" y="277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/>
            <p:cNvSpPr/>
            <p:nvPr/>
          </p:nvSpPr>
          <p:spPr>
            <a:xfrm>
              <a:off x="2450225" y="2678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/>
            <p:cNvSpPr/>
            <p:nvPr/>
          </p:nvSpPr>
          <p:spPr>
            <a:xfrm>
              <a:off x="2473252" y="2617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/>
            <p:cNvSpPr/>
            <p:nvPr/>
          </p:nvSpPr>
          <p:spPr>
            <a:xfrm>
              <a:off x="2496278" y="2708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2519267" y="267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2542294" y="266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2565320" y="2583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2588308" y="2505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2611412" y="2625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/>
            <p:cNvSpPr/>
            <p:nvPr/>
          </p:nvSpPr>
          <p:spPr>
            <a:xfrm>
              <a:off x="2634438" y="2672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/>
            <p:cNvSpPr/>
            <p:nvPr/>
          </p:nvSpPr>
          <p:spPr>
            <a:xfrm>
              <a:off x="2657426" y="261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/>
            <p:cNvSpPr/>
            <p:nvPr/>
          </p:nvSpPr>
          <p:spPr>
            <a:xfrm>
              <a:off x="2680453" y="2527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/>
            <p:cNvSpPr/>
            <p:nvPr/>
          </p:nvSpPr>
          <p:spPr>
            <a:xfrm>
              <a:off x="2703479" y="2407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/>
            <p:cNvSpPr/>
            <p:nvPr/>
          </p:nvSpPr>
          <p:spPr>
            <a:xfrm>
              <a:off x="2726467" y="2545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2"/>
            <p:cNvSpPr/>
            <p:nvPr/>
          </p:nvSpPr>
          <p:spPr>
            <a:xfrm>
              <a:off x="2749571" y="24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3"/>
            <p:cNvSpPr/>
            <p:nvPr/>
          </p:nvSpPr>
          <p:spPr>
            <a:xfrm>
              <a:off x="2772597" y="2327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4"/>
            <p:cNvSpPr/>
            <p:nvPr/>
          </p:nvSpPr>
          <p:spPr>
            <a:xfrm>
              <a:off x="2795585" y="2475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5"/>
            <p:cNvSpPr/>
            <p:nvPr/>
          </p:nvSpPr>
          <p:spPr>
            <a:xfrm>
              <a:off x="2818573" y="2365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6"/>
            <p:cNvSpPr/>
            <p:nvPr/>
          </p:nvSpPr>
          <p:spPr>
            <a:xfrm>
              <a:off x="2841677" y="2563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7"/>
            <p:cNvSpPr/>
            <p:nvPr/>
          </p:nvSpPr>
          <p:spPr>
            <a:xfrm>
              <a:off x="2864704" y="217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8"/>
            <p:cNvSpPr/>
            <p:nvPr/>
          </p:nvSpPr>
          <p:spPr>
            <a:xfrm>
              <a:off x="2887692" y="2370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59"/>
            <p:cNvSpPr/>
            <p:nvPr/>
          </p:nvSpPr>
          <p:spPr>
            <a:xfrm>
              <a:off x="2910719" y="2207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0"/>
            <p:cNvSpPr/>
            <p:nvPr/>
          </p:nvSpPr>
          <p:spPr>
            <a:xfrm>
              <a:off x="2933783" y="2235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1"/>
            <p:cNvSpPr/>
            <p:nvPr/>
          </p:nvSpPr>
          <p:spPr>
            <a:xfrm>
              <a:off x="2956810" y="21950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2"/>
            <p:cNvSpPr/>
            <p:nvPr/>
          </p:nvSpPr>
          <p:spPr>
            <a:xfrm>
              <a:off x="2979800" y="2319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3"/>
            <p:cNvSpPr/>
            <p:nvPr/>
          </p:nvSpPr>
          <p:spPr>
            <a:xfrm>
              <a:off x="3002826" y="2120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4"/>
            <p:cNvSpPr/>
            <p:nvPr/>
          </p:nvSpPr>
          <p:spPr>
            <a:xfrm>
              <a:off x="3025891" y="247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5"/>
            <p:cNvSpPr/>
            <p:nvPr/>
          </p:nvSpPr>
          <p:spPr>
            <a:xfrm>
              <a:off x="3048918" y="2313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6"/>
            <p:cNvSpPr/>
            <p:nvPr/>
          </p:nvSpPr>
          <p:spPr>
            <a:xfrm>
              <a:off x="3071906" y="2264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7"/>
            <p:cNvSpPr/>
            <p:nvPr/>
          </p:nvSpPr>
          <p:spPr>
            <a:xfrm>
              <a:off x="3094971" y="2221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68"/>
            <p:cNvSpPr/>
            <p:nvPr/>
          </p:nvSpPr>
          <p:spPr>
            <a:xfrm>
              <a:off x="3117960" y="236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69"/>
            <p:cNvSpPr/>
            <p:nvPr/>
          </p:nvSpPr>
          <p:spPr>
            <a:xfrm>
              <a:off x="3140986" y="2176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0"/>
            <p:cNvSpPr/>
            <p:nvPr/>
          </p:nvSpPr>
          <p:spPr>
            <a:xfrm>
              <a:off x="3164013" y="2125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1"/>
            <p:cNvSpPr/>
            <p:nvPr/>
          </p:nvSpPr>
          <p:spPr>
            <a:xfrm>
              <a:off x="3187081" y="2311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2"/>
            <p:cNvSpPr/>
            <p:nvPr/>
          </p:nvSpPr>
          <p:spPr>
            <a:xfrm>
              <a:off x="3210069" y="224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3"/>
            <p:cNvSpPr/>
            <p:nvPr/>
          </p:nvSpPr>
          <p:spPr>
            <a:xfrm>
              <a:off x="3233096" y="2063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4"/>
            <p:cNvSpPr/>
            <p:nvPr/>
          </p:nvSpPr>
          <p:spPr>
            <a:xfrm>
              <a:off x="3256161" y="2009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5"/>
            <p:cNvSpPr/>
            <p:nvPr/>
          </p:nvSpPr>
          <p:spPr>
            <a:xfrm>
              <a:off x="3279186" y="1962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6"/>
            <p:cNvSpPr/>
            <p:nvPr/>
          </p:nvSpPr>
          <p:spPr>
            <a:xfrm>
              <a:off x="3302175" y="21859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7"/>
            <p:cNvSpPr/>
            <p:nvPr/>
          </p:nvSpPr>
          <p:spPr>
            <a:xfrm>
              <a:off x="3325240" y="2117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78"/>
            <p:cNvSpPr/>
            <p:nvPr/>
          </p:nvSpPr>
          <p:spPr>
            <a:xfrm>
              <a:off x="3348266" y="213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79"/>
            <p:cNvSpPr/>
            <p:nvPr/>
          </p:nvSpPr>
          <p:spPr>
            <a:xfrm>
              <a:off x="3371255" y="1984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0"/>
            <p:cNvSpPr/>
            <p:nvPr/>
          </p:nvSpPr>
          <p:spPr>
            <a:xfrm>
              <a:off x="3394280" y="2028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1"/>
            <p:cNvSpPr/>
            <p:nvPr/>
          </p:nvSpPr>
          <p:spPr>
            <a:xfrm>
              <a:off x="3417346" y="2077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2"/>
            <p:cNvSpPr/>
            <p:nvPr/>
          </p:nvSpPr>
          <p:spPr>
            <a:xfrm>
              <a:off x="3440403" y="2011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3"/>
            <p:cNvSpPr/>
            <p:nvPr/>
          </p:nvSpPr>
          <p:spPr>
            <a:xfrm>
              <a:off x="3463353" y="1901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4"/>
            <p:cNvSpPr/>
            <p:nvPr/>
          </p:nvSpPr>
          <p:spPr>
            <a:xfrm>
              <a:off x="3486380" y="2046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5"/>
            <p:cNvSpPr/>
            <p:nvPr/>
          </p:nvSpPr>
          <p:spPr>
            <a:xfrm>
              <a:off x="3509406" y="204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6"/>
            <p:cNvSpPr/>
            <p:nvPr/>
          </p:nvSpPr>
          <p:spPr>
            <a:xfrm>
              <a:off x="3532433" y="2017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7"/>
            <p:cNvSpPr/>
            <p:nvPr/>
          </p:nvSpPr>
          <p:spPr>
            <a:xfrm>
              <a:off x="3555459" y="19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88"/>
            <p:cNvSpPr/>
            <p:nvPr/>
          </p:nvSpPr>
          <p:spPr>
            <a:xfrm>
              <a:off x="3578523" y="202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89"/>
            <p:cNvSpPr/>
            <p:nvPr/>
          </p:nvSpPr>
          <p:spPr>
            <a:xfrm>
              <a:off x="3601549" y="1982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0"/>
            <p:cNvSpPr/>
            <p:nvPr/>
          </p:nvSpPr>
          <p:spPr>
            <a:xfrm>
              <a:off x="3624576" y="1976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1"/>
            <p:cNvSpPr/>
            <p:nvPr/>
          </p:nvSpPr>
          <p:spPr>
            <a:xfrm>
              <a:off x="3647565" y="1993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2"/>
            <p:cNvSpPr/>
            <p:nvPr/>
          </p:nvSpPr>
          <p:spPr>
            <a:xfrm>
              <a:off x="3670591" y="1936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3"/>
            <p:cNvSpPr/>
            <p:nvPr/>
          </p:nvSpPr>
          <p:spPr>
            <a:xfrm>
              <a:off x="3693618" y="2053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4"/>
            <p:cNvSpPr/>
            <p:nvPr/>
          </p:nvSpPr>
          <p:spPr>
            <a:xfrm>
              <a:off x="3716683" y="1928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5"/>
            <p:cNvSpPr/>
            <p:nvPr/>
          </p:nvSpPr>
          <p:spPr>
            <a:xfrm>
              <a:off x="3739709" y="2084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6"/>
            <p:cNvSpPr/>
            <p:nvPr/>
          </p:nvSpPr>
          <p:spPr>
            <a:xfrm>
              <a:off x="3762697" y="1799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7"/>
            <p:cNvSpPr/>
            <p:nvPr/>
          </p:nvSpPr>
          <p:spPr>
            <a:xfrm>
              <a:off x="3785724" y="1985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98"/>
            <p:cNvSpPr/>
            <p:nvPr/>
          </p:nvSpPr>
          <p:spPr>
            <a:xfrm>
              <a:off x="3808750" y="2013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99"/>
            <p:cNvSpPr/>
            <p:nvPr/>
          </p:nvSpPr>
          <p:spPr>
            <a:xfrm>
              <a:off x="3831815" y="2062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0"/>
            <p:cNvSpPr/>
            <p:nvPr/>
          </p:nvSpPr>
          <p:spPr>
            <a:xfrm>
              <a:off x="3854803" y="1996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1"/>
            <p:cNvSpPr/>
            <p:nvPr/>
          </p:nvSpPr>
          <p:spPr>
            <a:xfrm>
              <a:off x="3877830" y="184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2"/>
            <p:cNvSpPr/>
            <p:nvPr/>
          </p:nvSpPr>
          <p:spPr>
            <a:xfrm>
              <a:off x="3900896" y="1873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3"/>
            <p:cNvSpPr/>
            <p:nvPr/>
          </p:nvSpPr>
          <p:spPr>
            <a:xfrm>
              <a:off x="3923922" y="196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4"/>
            <p:cNvSpPr/>
            <p:nvPr/>
          </p:nvSpPr>
          <p:spPr>
            <a:xfrm>
              <a:off x="3946949" y="2064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5"/>
            <p:cNvSpPr/>
            <p:nvPr/>
          </p:nvSpPr>
          <p:spPr>
            <a:xfrm>
              <a:off x="3969937" y="2054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6"/>
            <p:cNvSpPr/>
            <p:nvPr/>
          </p:nvSpPr>
          <p:spPr>
            <a:xfrm>
              <a:off x="3992963" y="201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7"/>
            <p:cNvSpPr/>
            <p:nvPr/>
          </p:nvSpPr>
          <p:spPr>
            <a:xfrm>
              <a:off x="4015990" y="1982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08"/>
            <p:cNvSpPr/>
            <p:nvPr/>
          </p:nvSpPr>
          <p:spPr>
            <a:xfrm>
              <a:off x="4039056" y="2009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09"/>
            <p:cNvSpPr/>
            <p:nvPr/>
          </p:nvSpPr>
          <p:spPr>
            <a:xfrm>
              <a:off x="4062045" y="1958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0"/>
            <p:cNvSpPr/>
            <p:nvPr/>
          </p:nvSpPr>
          <p:spPr>
            <a:xfrm>
              <a:off x="4085071" y="1876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1"/>
            <p:cNvSpPr/>
            <p:nvPr/>
          </p:nvSpPr>
          <p:spPr>
            <a:xfrm>
              <a:off x="4108098" y="1981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2"/>
            <p:cNvSpPr/>
            <p:nvPr/>
          </p:nvSpPr>
          <p:spPr>
            <a:xfrm>
              <a:off x="4131124" y="1826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3"/>
            <p:cNvSpPr/>
            <p:nvPr/>
          </p:nvSpPr>
          <p:spPr>
            <a:xfrm>
              <a:off x="4154189" y="2049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4"/>
            <p:cNvSpPr/>
            <p:nvPr/>
          </p:nvSpPr>
          <p:spPr>
            <a:xfrm>
              <a:off x="4177178" y="1981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5"/>
            <p:cNvSpPr/>
            <p:nvPr/>
          </p:nvSpPr>
          <p:spPr>
            <a:xfrm>
              <a:off x="4200204" y="2011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6"/>
            <p:cNvSpPr/>
            <p:nvPr/>
          </p:nvSpPr>
          <p:spPr>
            <a:xfrm>
              <a:off x="4223231" y="195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7"/>
            <p:cNvSpPr/>
            <p:nvPr/>
          </p:nvSpPr>
          <p:spPr>
            <a:xfrm>
              <a:off x="4246260" y="1952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18"/>
            <p:cNvSpPr/>
            <p:nvPr/>
          </p:nvSpPr>
          <p:spPr>
            <a:xfrm>
              <a:off x="4269364" y="2130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19"/>
            <p:cNvSpPr/>
            <p:nvPr/>
          </p:nvSpPr>
          <p:spPr>
            <a:xfrm>
              <a:off x="4292352" y="1913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0"/>
            <p:cNvSpPr/>
            <p:nvPr/>
          </p:nvSpPr>
          <p:spPr>
            <a:xfrm>
              <a:off x="4315417" y="1800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1"/>
            <p:cNvSpPr/>
            <p:nvPr/>
          </p:nvSpPr>
          <p:spPr>
            <a:xfrm>
              <a:off x="4338405" y="196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2"/>
            <p:cNvSpPr/>
            <p:nvPr/>
          </p:nvSpPr>
          <p:spPr>
            <a:xfrm>
              <a:off x="4361431" y="195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3"/>
            <p:cNvSpPr/>
            <p:nvPr/>
          </p:nvSpPr>
          <p:spPr>
            <a:xfrm>
              <a:off x="4384420" y="18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4"/>
            <p:cNvSpPr/>
            <p:nvPr/>
          </p:nvSpPr>
          <p:spPr>
            <a:xfrm>
              <a:off x="4407485" y="19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5"/>
            <p:cNvSpPr/>
            <p:nvPr/>
          </p:nvSpPr>
          <p:spPr>
            <a:xfrm>
              <a:off x="4430472" y="1839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6"/>
            <p:cNvSpPr/>
            <p:nvPr/>
          </p:nvSpPr>
          <p:spPr>
            <a:xfrm>
              <a:off x="4453499" y="1797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7"/>
            <p:cNvSpPr/>
            <p:nvPr/>
          </p:nvSpPr>
          <p:spPr>
            <a:xfrm>
              <a:off x="4476525" y="1771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28"/>
            <p:cNvSpPr/>
            <p:nvPr/>
          </p:nvSpPr>
          <p:spPr>
            <a:xfrm>
              <a:off x="4499591" y="208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29"/>
            <p:cNvSpPr/>
            <p:nvPr/>
          </p:nvSpPr>
          <p:spPr>
            <a:xfrm>
              <a:off x="4522578" y="1857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0"/>
            <p:cNvSpPr/>
            <p:nvPr/>
          </p:nvSpPr>
          <p:spPr>
            <a:xfrm>
              <a:off x="4545613" y="2151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1"/>
            <p:cNvSpPr/>
            <p:nvPr/>
          </p:nvSpPr>
          <p:spPr>
            <a:xfrm>
              <a:off x="4568640" y="214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2"/>
            <p:cNvSpPr/>
            <p:nvPr/>
          </p:nvSpPr>
          <p:spPr>
            <a:xfrm>
              <a:off x="4591665" y="1947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3"/>
            <p:cNvSpPr/>
            <p:nvPr/>
          </p:nvSpPr>
          <p:spPr>
            <a:xfrm>
              <a:off x="4614654" y="1940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4"/>
            <p:cNvSpPr/>
            <p:nvPr/>
          </p:nvSpPr>
          <p:spPr>
            <a:xfrm>
              <a:off x="4637718" y="2099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5"/>
            <p:cNvSpPr/>
            <p:nvPr/>
          </p:nvSpPr>
          <p:spPr>
            <a:xfrm>
              <a:off x="4660707" y="1874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6"/>
            <p:cNvSpPr/>
            <p:nvPr/>
          </p:nvSpPr>
          <p:spPr>
            <a:xfrm>
              <a:off x="4683810" y="1842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7"/>
            <p:cNvSpPr/>
            <p:nvPr/>
          </p:nvSpPr>
          <p:spPr>
            <a:xfrm>
              <a:off x="4706837" y="2012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38"/>
            <p:cNvSpPr/>
            <p:nvPr/>
          </p:nvSpPr>
          <p:spPr>
            <a:xfrm>
              <a:off x="4729825" y="19384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39"/>
            <p:cNvSpPr/>
            <p:nvPr/>
          </p:nvSpPr>
          <p:spPr>
            <a:xfrm>
              <a:off x="4752852" y="1936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0"/>
            <p:cNvSpPr/>
            <p:nvPr/>
          </p:nvSpPr>
          <p:spPr>
            <a:xfrm>
              <a:off x="4775878" y="2022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1"/>
            <p:cNvSpPr/>
            <p:nvPr/>
          </p:nvSpPr>
          <p:spPr>
            <a:xfrm>
              <a:off x="4798866" y="195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2"/>
            <p:cNvSpPr/>
            <p:nvPr/>
          </p:nvSpPr>
          <p:spPr>
            <a:xfrm>
              <a:off x="4821931" y="1985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3"/>
            <p:cNvSpPr/>
            <p:nvPr/>
          </p:nvSpPr>
          <p:spPr>
            <a:xfrm>
              <a:off x="4844957" y="183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4"/>
            <p:cNvSpPr/>
            <p:nvPr/>
          </p:nvSpPr>
          <p:spPr>
            <a:xfrm>
              <a:off x="4867985" y="1959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5"/>
            <p:cNvSpPr/>
            <p:nvPr/>
          </p:nvSpPr>
          <p:spPr>
            <a:xfrm>
              <a:off x="4890972" y="1877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6"/>
            <p:cNvSpPr/>
            <p:nvPr/>
          </p:nvSpPr>
          <p:spPr>
            <a:xfrm>
              <a:off x="4914076" y="1997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7"/>
            <p:cNvSpPr/>
            <p:nvPr/>
          </p:nvSpPr>
          <p:spPr>
            <a:xfrm>
              <a:off x="4937064" y="1940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48"/>
            <p:cNvSpPr/>
            <p:nvPr/>
          </p:nvSpPr>
          <p:spPr>
            <a:xfrm>
              <a:off x="4960091" y="200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49"/>
            <p:cNvSpPr/>
            <p:nvPr/>
          </p:nvSpPr>
          <p:spPr>
            <a:xfrm>
              <a:off x="4983117" y="1866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0"/>
            <p:cNvSpPr/>
            <p:nvPr/>
          </p:nvSpPr>
          <p:spPr>
            <a:xfrm>
              <a:off x="5006105" y="2024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1"/>
            <p:cNvSpPr/>
            <p:nvPr/>
          </p:nvSpPr>
          <p:spPr>
            <a:xfrm>
              <a:off x="5029209" y="2093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2"/>
            <p:cNvSpPr/>
            <p:nvPr/>
          </p:nvSpPr>
          <p:spPr>
            <a:xfrm>
              <a:off x="5052197" y="1924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3"/>
            <p:cNvSpPr/>
            <p:nvPr/>
          </p:nvSpPr>
          <p:spPr>
            <a:xfrm>
              <a:off x="5075225" y="1960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4"/>
            <p:cNvSpPr/>
            <p:nvPr/>
          </p:nvSpPr>
          <p:spPr>
            <a:xfrm>
              <a:off x="5098213" y="205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5"/>
            <p:cNvSpPr/>
            <p:nvPr/>
          </p:nvSpPr>
          <p:spPr>
            <a:xfrm>
              <a:off x="5121316" y="180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6"/>
            <p:cNvSpPr/>
            <p:nvPr/>
          </p:nvSpPr>
          <p:spPr>
            <a:xfrm>
              <a:off x="5144305" y="1968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7"/>
            <p:cNvSpPr/>
            <p:nvPr/>
          </p:nvSpPr>
          <p:spPr>
            <a:xfrm>
              <a:off x="5167331" y="1919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58"/>
            <p:cNvSpPr/>
            <p:nvPr/>
          </p:nvSpPr>
          <p:spPr>
            <a:xfrm>
              <a:off x="5190320" y="2042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9"/>
            <p:cNvSpPr/>
            <p:nvPr/>
          </p:nvSpPr>
          <p:spPr>
            <a:xfrm>
              <a:off x="5213423" y="2104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0"/>
            <p:cNvSpPr/>
            <p:nvPr/>
          </p:nvSpPr>
          <p:spPr>
            <a:xfrm>
              <a:off x="5236411" y="1987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1"/>
            <p:cNvSpPr/>
            <p:nvPr/>
          </p:nvSpPr>
          <p:spPr>
            <a:xfrm>
              <a:off x="5259441" y="207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2"/>
            <p:cNvSpPr/>
            <p:nvPr/>
          </p:nvSpPr>
          <p:spPr>
            <a:xfrm>
              <a:off x="5282429" y="2026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3"/>
            <p:cNvSpPr/>
            <p:nvPr/>
          </p:nvSpPr>
          <p:spPr>
            <a:xfrm>
              <a:off x="5305532" y="1852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4"/>
            <p:cNvSpPr/>
            <p:nvPr/>
          </p:nvSpPr>
          <p:spPr>
            <a:xfrm>
              <a:off x="5328520" y="2077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5"/>
            <p:cNvSpPr/>
            <p:nvPr/>
          </p:nvSpPr>
          <p:spPr>
            <a:xfrm>
              <a:off x="5351586" y="2066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6"/>
            <p:cNvSpPr/>
            <p:nvPr/>
          </p:nvSpPr>
          <p:spPr>
            <a:xfrm>
              <a:off x="5374573" y="206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7"/>
            <p:cNvSpPr/>
            <p:nvPr/>
          </p:nvSpPr>
          <p:spPr>
            <a:xfrm>
              <a:off x="5397561" y="1938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68"/>
            <p:cNvSpPr/>
            <p:nvPr/>
          </p:nvSpPr>
          <p:spPr>
            <a:xfrm>
              <a:off x="5420626" y="2017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69"/>
            <p:cNvSpPr/>
            <p:nvPr/>
          </p:nvSpPr>
          <p:spPr>
            <a:xfrm>
              <a:off x="5443692" y="1999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0"/>
            <p:cNvSpPr/>
            <p:nvPr/>
          </p:nvSpPr>
          <p:spPr>
            <a:xfrm>
              <a:off x="5466641" y="205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1"/>
            <p:cNvSpPr/>
            <p:nvPr/>
          </p:nvSpPr>
          <p:spPr>
            <a:xfrm>
              <a:off x="5489706" y="2067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2"/>
            <p:cNvSpPr/>
            <p:nvPr/>
          </p:nvSpPr>
          <p:spPr>
            <a:xfrm>
              <a:off x="5512732" y="206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3"/>
            <p:cNvSpPr/>
            <p:nvPr/>
          </p:nvSpPr>
          <p:spPr>
            <a:xfrm>
              <a:off x="5535759" y="198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4"/>
            <p:cNvSpPr/>
            <p:nvPr/>
          </p:nvSpPr>
          <p:spPr>
            <a:xfrm>
              <a:off x="5558785" y="2067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5"/>
            <p:cNvSpPr/>
            <p:nvPr/>
          </p:nvSpPr>
          <p:spPr>
            <a:xfrm>
              <a:off x="5581850" y="2013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6"/>
            <p:cNvSpPr/>
            <p:nvPr/>
          </p:nvSpPr>
          <p:spPr>
            <a:xfrm>
              <a:off x="5604839" y="212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7"/>
            <p:cNvSpPr/>
            <p:nvPr/>
          </p:nvSpPr>
          <p:spPr>
            <a:xfrm>
              <a:off x="5627865" y="2173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78"/>
            <p:cNvSpPr/>
            <p:nvPr/>
          </p:nvSpPr>
          <p:spPr>
            <a:xfrm>
              <a:off x="5650892" y="2097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79"/>
            <p:cNvSpPr/>
            <p:nvPr/>
          </p:nvSpPr>
          <p:spPr>
            <a:xfrm>
              <a:off x="5673879" y="2036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0"/>
            <p:cNvSpPr/>
            <p:nvPr/>
          </p:nvSpPr>
          <p:spPr>
            <a:xfrm>
              <a:off x="5696906" y="2088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1"/>
            <p:cNvSpPr/>
            <p:nvPr/>
          </p:nvSpPr>
          <p:spPr>
            <a:xfrm>
              <a:off x="5720010" y="2026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2"/>
            <p:cNvSpPr/>
            <p:nvPr/>
          </p:nvSpPr>
          <p:spPr>
            <a:xfrm>
              <a:off x="5742998" y="2215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3"/>
            <p:cNvSpPr/>
            <p:nvPr/>
          </p:nvSpPr>
          <p:spPr>
            <a:xfrm>
              <a:off x="5766024" y="2130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4"/>
            <p:cNvSpPr/>
            <p:nvPr/>
          </p:nvSpPr>
          <p:spPr>
            <a:xfrm>
              <a:off x="5789012" y="1963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5"/>
            <p:cNvSpPr/>
            <p:nvPr/>
          </p:nvSpPr>
          <p:spPr>
            <a:xfrm>
              <a:off x="5812039" y="2132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6"/>
            <p:cNvSpPr/>
            <p:nvPr/>
          </p:nvSpPr>
          <p:spPr>
            <a:xfrm>
              <a:off x="5835107" y="2113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7"/>
            <p:cNvSpPr/>
            <p:nvPr/>
          </p:nvSpPr>
          <p:spPr>
            <a:xfrm>
              <a:off x="5858130" y="2081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88"/>
            <p:cNvSpPr/>
            <p:nvPr/>
          </p:nvSpPr>
          <p:spPr>
            <a:xfrm>
              <a:off x="6009300" y="1614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89"/>
            <p:cNvSpPr/>
            <p:nvPr/>
          </p:nvSpPr>
          <p:spPr>
            <a:xfrm>
              <a:off x="6017743" y="165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0"/>
            <p:cNvSpPr/>
            <p:nvPr/>
          </p:nvSpPr>
          <p:spPr>
            <a:xfrm>
              <a:off x="6040770" y="157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1"/>
            <p:cNvSpPr/>
            <p:nvPr/>
          </p:nvSpPr>
          <p:spPr>
            <a:xfrm>
              <a:off x="6063834" y="1508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2"/>
            <p:cNvSpPr/>
            <p:nvPr/>
          </p:nvSpPr>
          <p:spPr>
            <a:xfrm>
              <a:off x="6086861" y="168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3"/>
            <p:cNvSpPr/>
            <p:nvPr/>
          </p:nvSpPr>
          <p:spPr>
            <a:xfrm>
              <a:off x="6109851" y="1483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4"/>
            <p:cNvSpPr/>
            <p:nvPr/>
          </p:nvSpPr>
          <p:spPr>
            <a:xfrm>
              <a:off x="6132878" y="149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5"/>
            <p:cNvSpPr/>
            <p:nvPr/>
          </p:nvSpPr>
          <p:spPr>
            <a:xfrm>
              <a:off x="6155942" y="1776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6"/>
            <p:cNvSpPr/>
            <p:nvPr/>
          </p:nvSpPr>
          <p:spPr>
            <a:xfrm>
              <a:off x="6178968" y="1538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7"/>
            <p:cNvSpPr/>
            <p:nvPr/>
          </p:nvSpPr>
          <p:spPr>
            <a:xfrm>
              <a:off x="6201957" y="1620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198"/>
            <p:cNvSpPr/>
            <p:nvPr/>
          </p:nvSpPr>
          <p:spPr>
            <a:xfrm>
              <a:off x="6225023" y="179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199"/>
            <p:cNvSpPr/>
            <p:nvPr/>
          </p:nvSpPr>
          <p:spPr>
            <a:xfrm>
              <a:off x="6248049" y="1693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0"/>
            <p:cNvSpPr/>
            <p:nvPr/>
          </p:nvSpPr>
          <p:spPr>
            <a:xfrm>
              <a:off x="6271037" y="162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1"/>
            <p:cNvSpPr/>
            <p:nvPr/>
          </p:nvSpPr>
          <p:spPr>
            <a:xfrm>
              <a:off x="6294066" y="158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2"/>
            <p:cNvSpPr/>
            <p:nvPr/>
          </p:nvSpPr>
          <p:spPr>
            <a:xfrm>
              <a:off x="6317132" y="1609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3"/>
            <p:cNvSpPr/>
            <p:nvPr/>
          </p:nvSpPr>
          <p:spPr>
            <a:xfrm>
              <a:off x="6340119" y="146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4"/>
            <p:cNvSpPr/>
            <p:nvPr/>
          </p:nvSpPr>
          <p:spPr>
            <a:xfrm>
              <a:off x="6363185" y="1797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5"/>
            <p:cNvSpPr/>
            <p:nvPr/>
          </p:nvSpPr>
          <p:spPr>
            <a:xfrm>
              <a:off x="6386174" y="1651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6"/>
            <p:cNvSpPr/>
            <p:nvPr/>
          </p:nvSpPr>
          <p:spPr>
            <a:xfrm>
              <a:off x="6409238" y="1584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7"/>
            <p:cNvSpPr/>
            <p:nvPr/>
          </p:nvSpPr>
          <p:spPr>
            <a:xfrm>
              <a:off x="6432302" y="1693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08"/>
            <p:cNvSpPr/>
            <p:nvPr/>
          </p:nvSpPr>
          <p:spPr>
            <a:xfrm>
              <a:off x="6455253" y="1724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09"/>
            <p:cNvSpPr/>
            <p:nvPr/>
          </p:nvSpPr>
          <p:spPr>
            <a:xfrm>
              <a:off x="6478317" y="166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0"/>
            <p:cNvSpPr/>
            <p:nvPr/>
          </p:nvSpPr>
          <p:spPr>
            <a:xfrm>
              <a:off x="6501382" y="1581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1"/>
            <p:cNvSpPr/>
            <p:nvPr/>
          </p:nvSpPr>
          <p:spPr>
            <a:xfrm>
              <a:off x="6524333" y="1646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2"/>
            <p:cNvSpPr/>
            <p:nvPr/>
          </p:nvSpPr>
          <p:spPr>
            <a:xfrm>
              <a:off x="6547359" y="1671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3"/>
            <p:cNvSpPr/>
            <p:nvPr/>
          </p:nvSpPr>
          <p:spPr>
            <a:xfrm>
              <a:off x="6570423" y="160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4"/>
            <p:cNvSpPr/>
            <p:nvPr/>
          </p:nvSpPr>
          <p:spPr>
            <a:xfrm>
              <a:off x="6593412" y="1654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5"/>
            <p:cNvSpPr/>
            <p:nvPr/>
          </p:nvSpPr>
          <p:spPr>
            <a:xfrm>
              <a:off x="6616439" y="1733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6"/>
            <p:cNvSpPr/>
            <p:nvPr/>
          </p:nvSpPr>
          <p:spPr>
            <a:xfrm>
              <a:off x="6639465" y="1666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7"/>
            <p:cNvSpPr/>
            <p:nvPr/>
          </p:nvSpPr>
          <p:spPr>
            <a:xfrm>
              <a:off x="6662453" y="164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18"/>
            <p:cNvSpPr/>
            <p:nvPr/>
          </p:nvSpPr>
          <p:spPr>
            <a:xfrm>
              <a:off x="6685555" y="1688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19"/>
            <p:cNvSpPr/>
            <p:nvPr/>
          </p:nvSpPr>
          <p:spPr>
            <a:xfrm>
              <a:off x="6708582" y="1769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0"/>
            <p:cNvSpPr/>
            <p:nvPr/>
          </p:nvSpPr>
          <p:spPr>
            <a:xfrm>
              <a:off x="6731609" y="1763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1"/>
            <p:cNvSpPr/>
            <p:nvPr/>
          </p:nvSpPr>
          <p:spPr>
            <a:xfrm>
              <a:off x="6754635" y="1663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2"/>
            <p:cNvSpPr/>
            <p:nvPr/>
          </p:nvSpPr>
          <p:spPr>
            <a:xfrm>
              <a:off x="6777624" y="182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3"/>
            <p:cNvSpPr/>
            <p:nvPr/>
          </p:nvSpPr>
          <p:spPr>
            <a:xfrm>
              <a:off x="6800650" y="1684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4"/>
            <p:cNvSpPr/>
            <p:nvPr/>
          </p:nvSpPr>
          <p:spPr>
            <a:xfrm>
              <a:off x="6823677" y="1799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5"/>
            <p:cNvSpPr/>
            <p:nvPr/>
          </p:nvSpPr>
          <p:spPr>
            <a:xfrm>
              <a:off x="6846741" y="1872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6"/>
            <p:cNvSpPr/>
            <p:nvPr/>
          </p:nvSpPr>
          <p:spPr>
            <a:xfrm>
              <a:off x="6869768" y="1641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7"/>
            <p:cNvSpPr/>
            <p:nvPr/>
          </p:nvSpPr>
          <p:spPr>
            <a:xfrm>
              <a:off x="6892756" y="1707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28"/>
            <p:cNvSpPr/>
            <p:nvPr/>
          </p:nvSpPr>
          <p:spPr>
            <a:xfrm>
              <a:off x="6915783" y="178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29"/>
            <p:cNvSpPr/>
            <p:nvPr/>
          </p:nvSpPr>
          <p:spPr>
            <a:xfrm>
              <a:off x="6938809" y="1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0"/>
            <p:cNvSpPr/>
            <p:nvPr/>
          </p:nvSpPr>
          <p:spPr>
            <a:xfrm>
              <a:off x="6961874" y="1778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1"/>
            <p:cNvSpPr/>
            <p:nvPr/>
          </p:nvSpPr>
          <p:spPr>
            <a:xfrm>
              <a:off x="6984900" y="173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2"/>
            <p:cNvSpPr/>
            <p:nvPr/>
          </p:nvSpPr>
          <p:spPr>
            <a:xfrm>
              <a:off x="7007889" y="1761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3"/>
            <p:cNvSpPr/>
            <p:nvPr/>
          </p:nvSpPr>
          <p:spPr>
            <a:xfrm>
              <a:off x="1885146" y="1561976"/>
              <a:ext cx="5111878" cy="2883962"/>
            </a:xfrm>
            <a:custGeom>
              <a:avLst/>
              <a:gdLst/>
              <a:ahLst/>
              <a:cxnLst/>
              <a:rect l="0" t="0" r="0" b="0"/>
              <a:pathLst>
                <a:path w="5111878" h="2883962">
                  <a:moveTo>
                    <a:pt x="0" y="2883962"/>
                  </a:moveTo>
                  <a:lnTo>
                    <a:pt x="46052" y="2685208"/>
                  </a:lnTo>
                  <a:lnTo>
                    <a:pt x="92105" y="2500147"/>
                  </a:lnTo>
                  <a:lnTo>
                    <a:pt x="138158" y="2327835"/>
                  </a:lnTo>
                  <a:lnTo>
                    <a:pt x="184211" y="2167394"/>
                  </a:lnTo>
                  <a:lnTo>
                    <a:pt x="230264" y="2018006"/>
                  </a:lnTo>
                  <a:lnTo>
                    <a:pt x="276317" y="1878909"/>
                  </a:lnTo>
                  <a:lnTo>
                    <a:pt x="322370" y="1749395"/>
                  </a:lnTo>
                  <a:lnTo>
                    <a:pt x="368423" y="1628804"/>
                  </a:lnTo>
                  <a:lnTo>
                    <a:pt x="414476" y="1516520"/>
                  </a:lnTo>
                  <a:lnTo>
                    <a:pt x="460529" y="1411972"/>
                  </a:lnTo>
                  <a:lnTo>
                    <a:pt x="506582" y="1314627"/>
                  </a:lnTo>
                  <a:lnTo>
                    <a:pt x="552635" y="1223987"/>
                  </a:lnTo>
                  <a:lnTo>
                    <a:pt x="598688" y="1139592"/>
                  </a:lnTo>
                  <a:lnTo>
                    <a:pt x="644741" y="1061011"/>
                  </a:lnTo>
                  <a:lnTo>
                    <a:pt x="690794" y="987844"/>
                  </a:lnTo>
                  <a:lnTo>
                    <a:pt x="736847" y="919718"/>
                  </a:lnTo>
                  <a:lnTo>
                    <a:pt x="782900" y="856284"/>
                  </a:lnTo>
                  <a:lnTo>
                    <a:pt x="828953" y="797221"/>
                  </a:lnTo>
                  <a:lnTo>
                    <a:pt x="875006" y="742227"/>
                  </a:lnTo>
                  <a:lnTo>
                    <a:pt x="921059" y="691022"/>
                  </a:lnTo>
                  <a:lnTo>
                    <a:pt x="967112" y="643344"/>
                  </a:lnTo>
                  <a:lnTo>
                    <a:pt x="1013165" y="598950"/>
                  </a:lnTo>
                  <a:lnTo>
                    <a:pt x="1059218" y="557615"/>
                  </a:lnTo>
                  <a:lnTo>
                    <a:pt x="1105271" y="519128"/>
                  </a:lnTo>
                  <a:lnTo>
                    <a:pt x="1151324" y="483292"/>
                  </a:lnTo>
                  <a:lnTo>
                    <a:pt x="1197377" y="449925"/>
                  </a:lnTo>
                  <a:lnTo>
                    <a:pt x="1243429" y="418857"/>
                  </a:lnTo>
                  <a:lnTo>
                    <a:pt x="1289482" y="389929"/>
                  </a:lnTo>
                  <a:lnTo>
                    <a:pt x="1335535" y="362994"/>
                  </a:lnTo>
                  <a:lnTo>
                    <a:pt x="1381588" y="337915"/>
                  </a:lnTo>
                  <a:lnTo>
                    <a:pt x="1427641" y="314563"/>
                  </a:lnTo>
                  <a:lnTo>
                    <a:pt x="1473694" y="292820"/>
                  </a:lnTo>
                  <a:lnTo>
                    <a:pt x="1519747" y="272575"/>
                  </a:lnTo>
                  <a:lnTo>
                    <a:pt x="1565800" y="253725"/>
                  </a:lnTo>
                  <a:lnTo>
                    <a:pt x="1611853" y="236173"/>
                  </a:lnTo>
                  <a:lnTo>
                    <a:pt x="1657906" y="219831"/>
                  </a:lnTo>
                  <a:lnTo>
                    <a:pt x="1703959" y="204614"/>
                  </a:lnTo>
                  <a:lnTo>
                    <a:pt x="1750012" y="190446"/>
                  </a:lnTo>
                  <a:lnTo>
                    <a:pt x="1796065" y="177254"/>
                  </a:lnTo>
                  <a:lnTo>
                    <a:pt x="1842118" y="164970"/>
                  </a:lnTo>
                  <a:lnTo>
                    <a:pt x="1888171" y="153533"/>
                  </a:lnTo>
                  <a:lnTo>
                    <a:pt x="1934224" y="142884"/>
                  </a:lnTo>
                  <a:lnTo>
                    <a:pt x="1980277" y="132968"/>
                  </a:lnTo>
                  <a:lnTo>
                    <a:pt x="2026330" y="123736"/>
                  </a:lnTo>
                  <a:lnTo>
                    <a:pt x="2072383" y="115139"/>
                  </a:lnTo>
                  <a:lnTo>
                    <a:pt x="2118436" y="107135"/>
                  </a:lnTo>
                  <a:lnTo>
                    <a:pt x="2164489" y="99682"/>
                  </a:lnTo>
                  <a:lnTo>
                    <a:pt x="2210542" y="92743"/>
                  </a:lnTo>
                  <a:lnTo>
                    <a:pt x="2256595" y="86282"/>
                  </a:lnTo>
                  <a:lnTo>
                    <a:pt x="2302648" y="80266"/>
                  </a:lnTo>
                  <a:lnTo>
                    <a:pt x="2348701" y="74664"/>
                  </a:lnTo>
                  <a:lnTo>
                    <a:pt x="2394754" y="69448"/>
                  </a:lnTo>
                  <a:lnTo>
                    <a:pt x="2440807" y="64592"/>
                  </a:lnTo>
                  <a:lnTo>
                    <a:pt x="2486859" y="60070"/>
                  </a:lnTo>
                  <a:lnTo>
                    <a:pt x="2532912" y="55859"/>
                  </a:lnTo>
                  <a:lnTo>
                    <a:pt x="2578965" y="51939"/>
                  </a:lnTo>
                  <a:lnTo>
                    <a:pt x="2625018" y="48289"/>
                  </a:lnTo>
                  <a:lnTo>
                    <a:pt x="2671071" y="44890"/>
                  </a:lnTo>
                  <a:lnTo>
                    <a:pt x="2717124" y="41726"/>
                  </a:lnTo>
                  <a:lnTo>
                    <a:pt x="2763177" y="38779"/>
                  </a:lnTo>
                  <a:lnTo>
                    <a:pt x="2809230" y="36035"/>
                  </a:lnTo>
                  <a:lnTo>
                    <a:pt x="2855283" y="33481"/>
                  </a:lnTo>
                  <a:lnTo>
                    <a:pt x="2901336" y="31102"/>
                  </a:lnTo>
                  <a:lnTo>
                    <a:pt x="2947389" y="28887"/>
                  </a:lnTo>
                  <a:lnTo>
                    <a:pt x="2993442" y="26825"/>
                  </a:lnTo>
                  <a:lnTo>
                    <a:pt x="3039495" y="24905"/>
                  </a:lnTo>
                  <a:lnTo>
                    <a:pt x="3085548" y="23117"/>
                  </a:lnTo>
                  <a:lnTo>
                    <a:pt x="3131601" y="21453"/>
                  </a:lnTo>
                  <a:lnTo>
                    <a:pt x="3177654" y="19903"/>
                  </a:lnTo>
                  <a:lnTo>
                    <a:pt x="3223707" y="18460"/>
                  </a:lnTo>
                  <a:lnTo>
                    <a:pt x="3269760" y="17116"/>
                  </a:lnTo>
                  <a:lnTo>
                    <a:pt x="3315813" y="15865"/>
                  </a:lnTo>
                  <a:lnTo>
                    <a:pt x="3361866" y="14700"/>
                  </a:lnTo>
                  <a:lnTo>
                    <a:pt x="3407919" y="13615"/>
                  </a:lnTo>
                  <a:lnTo>
                    <a:pt x="3453972" y="12605"/>
                  </a:lnTo>
                  <a:lnTo>
                    <a:pt x="3500025" y="11665"/>
                  </a:lnTo>
                  <a:lnTo>
                    <a:pt x="3546078" y="10789"/>
                  </a:lnTo>
                  <a:lnTo>
                    <a:pt x="3592131" y="9974"/>
                  </a:lnTo>
                  <a:lnTo>
                    <a:pt x="3638184" y="9215"/>
                  </a:lnTo>
                  <a:lnTo>
                    <a:pt x="3684237" y="8508"/>
                  </a:lnTo>
                  <a:lnTo>
                    <a:pt x="3730289" y="7850"/>
                  </a:lnTo>
                  <a:lnTo>
                    <a:pt x="3776342" y="7237"/>
                  </a:lnTo>
                  <a:lnTo>
                    <a:pt x="3822395" y="6666"/>
                  </a:lnTo>
                  <a:lnTo>
                    <a:pt x="3868448" y="6135"/>
                  </a:lnTo>
                  <a:lnTo>
                    <a:pt x="3914501" y="5640"/>
                  </a:lnTo>
                  <a:lnTo>
                    <a:pt x="3960554" y="5180"/>
                  </a:lnTo>
                  <a:lnTo>
                    <a:pt x="4006607" y="4751"/>
                  </a:lnTo>
                  <a:lnTo>
                    <a:pt x="4052660" y="4351"/>
                  </a:lnTo>
                  <a:lnTo>
                    <a:pt x="4098713" y="3980"/>
                  </a:lnTo>
                  <a:lnTo>
                    <a:pt x="4144766" y="3633"/>
                  </a:lnTo>
                  <a:lnTo>
                    <a:pt x="4190819" y="3311"/>
                  </a:lnTo>
                  <a:lnTo>
                    <a:pt x="4236872" y="3011"/>
                  </a:lnTo>
                  <a:lnTo>
                    <a:pt x="4282925" y="2731"/>
                  </a:lnTo>
                  <a:lnTo>
                    <a:pt x="4328978" y="2471"/>
                  </a:lnTo>
                  <a:lnTo>
                    <a:pt x="4375031" y="2229"/>
                  </a:lnTo>
                  <a:lnTo>
                    <a:pt x="4421084" y="2003"/>
                  </a:lnTo>
                  <a:lnTo>
                    <a:pt x="4467137" y="1793"/>
                  </a:lnTo>
                  <a:lnTo>
                    <a:pt x="4513190" y="1598"/>
                  </a:lnTo>
                  <a:lnTo>
                    <a:pt x="4559243" y="1416"/>
                  </a:lnTo>
                  <a:lnTo>
                    <a:pt x="4605296" y="1246"/>
                  </a:lnTo>
                  <a:lnTo>
                    <a:pt x="4651349" y="1088"/>
                  </a:lnTo>
                  <a:lnTo>
                    <a:pt x="4697402" y="941"/>
                  </a:lnTo>
                  <a:lnTo>
                    <a:pt x="4743455" y="804"/>
                  </a:lnTo>
                  <a:lnTo>
                    <a:pt x="4789508" y="677"/>
                  </a:lnTo>
                  <a:lnTo>
                    <a:pt x="4835561" y="558"/>
                  </a:lnTo>
                  <a:lnTo>
                    <a:pt x="4881614" y="448"/>
                  </a:lnTo>
                  <a:lnTo>
                    <a:pt x="4927666" y="345"/>
                  </a:lnTo>
                  <a:lnTo>
                    <a:pt x="4973719" y="249"/>
                  </a:lnTo>
                  <a:lnTo>
                    <a:pt x="5019772" y="160"/>
                  </a:lnTo>
                  <a:lnTo>
                    <a:pt x="5065825" y="77"/>
                  </a:lnTo>
                  <a:lnTo>
                    <a:pt x="511187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4"/>
            <p:cNvSpPr/>
            <p:nvPr/>
          </p:nvSpPr>
          <p:spPr>
            <a:xfrm>
              <a:off x="1885146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tx235"/>
            <p:cNvSpPr/>
            <p:nvPr/>
          </p:nvSpPr>
          <p:spPr>
            <a:xfrm>
              <a:off x="5513542" y="4798747"/>
              <a:ext cx="1102893" cy="1597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T1/2 = 9.71</a:t>
              </a:r>
            </a:p>
          </p:txBody>
        </p:sp>
        <p:sp>
          <p:nvSpPr>
            <p:cNvPr id="238" name="pl236"/>
            <p:cNvSpPr/>
            <p:nvPr/>
          </p:nvSpPr>
          <p:spPr>
            <a:xfrm>
              <a:off x="1361770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tx237"/>
            <p:cNvSpPr/>
            <p:nvPr/>
          </p:nvSpPr>
          <p:spPr>
            <a:xfrm>
              <a:off x="1002525" y="489508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40" name="tx238"/>
            <p:cNvSpPr/>
            <p:nvPr/>
          </p:nvSpPr>
          <p:spPr>
            <a:xfrm>
              <a:off x="1002525" y="4030325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41" name="tx239"/>
            <p:cNvSpPr/>
            <p:nvPr/>
          </p:nvSpPr>
          <p:spPr>
            <a:xfrm>
              <a:off x="1002525" y="316630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42" name="tx240"/>
            <p:cNvSpPr/>
            <p:nvPr/>
          </p:nvSpPr>
          <p:spPr>
            <a:xfrm>
              <a:off x="1002525" y="230192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43" name="tx241"/>
            <p:cNvSpPr/>
            <p:nvPr/>
          </p:nvSpPr>
          <p:spPr>
            <a:xfrm>
              <a:off x="1002525" y="143753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44" name="pl242"/>
            <p:cNvSpPr/>
            <p:nvPr/>
          </p:nvSpPr>
          <p:spPr>
            <a:xfrm>
              <a:off x="1326975" y="49498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3"/>
            <p:cNvSpPr/>
            <p:nvPr/>
          </p:nvSpPr>
          <p:spPr>
            <a:xfrm>
              <a:off x="1326975" y="408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4"/>
            <p:cNvSpPr/>
            <p:nvPr/>
          </p:nvSpPr>
          <p:spPr>
            <a:xfrm>
              <a:off x="1326975" y="3221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5"/>
            <p:cNvSpPr/>
            <p:nvPr/>
          </p:nvSpPr>
          <p:spPr>
            <a:xfrm>
              <a:off x="1326975" y="23567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6"/>
            <p:cNvSpPr/>
            <p:nvPr/>
          </p:nvSpPr>
          <p:spPr>
            <a:xfrm>
              <a:off x="1326975" y="14923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7"/>
            <p:cNvSpPr/>
            <p:nvPr/>
          </p:nvSpPr>
          <p:spPr>
            <a:xfrm>
              <a:off x="1361770" y="5050159"/>
              <a:ext cx="5940990" cy="0"/>
            </a:xfrm>
            <a:custGeom>
              <a:avLst/>
              <a:gdLst/>
              <a:ahLst/>
              <a:cxnLst/>
              <a:rect l="0" t="0" r="0" b="0"/>
              <a:pathLst>
                <a:path w="5940990">
                  <a:moveTo>
                    <a:pt x="0" y="0"/>
                  </a:moveTo>
                  <a:lnTo>
                    <a:pt x="5940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48"/>
            <p:cNvSpPr/>
            <p:nvPr/>
          </p:nvSpPr>
          <p:spPr>
            <a:xfrm>
              <a:off x="1607097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49"/>
            <p:cNvSpPr/>
            <p:nvPr/>
          </p:nvSpPr>
          <p:spPr>
            <a:xfrm>
              <a:off x="2988686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0"/>
            <p:cNvSpPr/>
            <p:nvPr/>
          </p:nvSpPr>
          <p:spPr>
            <a:xfrm>
              <a:off x="4370275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1"/>
            <p:cNvSpPr/>
            <p:nvPr/>
          </p:nvSpPr>
          <p:spPr>
            <a:xfrm>
              <a:off x="5751864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2"/>
            <p:cNvSpPr/>
            <p:nvPr/>
          </p:nvSpPr>
          <p:spPr>
            <a:xfrm>
              <a:off x="7133452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tx253"/>
            <p:cNvSpPr/>
            <p:nvPr/>
          </p:nvSpPr>
          <p:spPr>
            <a:xfrm>
              <a:off x="1564718" y="5112640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6" name="tx254"/>
            <p:cNvSpPr/>
            <p:nvPr/>
          </p:nvSpPr>
          <p:spPr>
            <a:xfrm>
              <a:off x="2903928" y="5112492"/>
              <a:ext cx="169515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57" name="tx255"/>
            <p:cNvSpPr/>
            <p:nvPr/>
          </p:nvSpPr>
          <p:spPr>
            <a:xfrm>
              <a:off x="4285517" y="5112194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58" name="tx256"/>
            <p:cNvSpPr/>
            <p:nvPr/>
          </p:nvSpPr>
          <p:spPr>
            <a:xfrm>
              <a:off x="5667106" y="5112417"/>
              <a:ext cx="169515" cy="1096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59" name="tx257"/>
            <p:cNvSpPr/>
            <p:nvPr/>
          </p:nvSpPr>
          <p:spPr>
            <a:xfrm>
              <a:off x="7006316" y="5112268"/>
              <a:ext cx="254272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60" name="tx258"/>
            <p:cNvSpPr/>
            <p:nvPr/>
          </p:nvSpPr>
          <p:spPr>
            <a:xfrm>
              <a:off x="3846887" y="5300526"/>
              <a:ext cx="970756" cy="189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(min)</a:t>
              </a:r>
            </a:p>
          </p:txBody>
        </p:sp>
        <p:sp>
          <p:nvSpPr>
            <p:cNvPr id="261" name="tx259"/>
            <p:cNvSpPr/>
            <p:nvPr/>
          </p:nvSpPr>
          <p:spPr>
            <a:xfrm rot="-5400000">
              <a:off x="-312303" y="3111629"/>
              <a:ext cx="2010370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Relative Fluorescence</a:t>
              </a:r>
            </a:p>
          </p:txBody>
        </p:sp>
      </p:grpSp>
      <p:grpSp>
        <p:nvGrpSpPr>
          <p:cNvPr id="262" name="R Placeholder 2"/>
          <p:cNvGrpSpPr/>
          <p:nvPr/>
        </p:nvGrpSpPr>
        <p:grpSpPr>
          <a:xfrm>
            <a:off x="7683500" y="1253331"/>
            <a:ext cx="3956050" cy="4351338"/>
            <a:chOff x="7683500" y="1253331"/>
            <a:chExt cx="3956050" cy="4351338"/>
          </a:xfrm>
        </p:grpSpPr>
        <p:sp>
          <p:nvSpPr>
            <p:cNvPr id="263" name="rc3"/>
            <p:cNvSpPr/>
            <p:nvPr/>
          </p:nvSpPr>
          <p:spPr>
            <a:xfrm>
              <a:off x="7683500" y="1253331"/>
              <a:ext cx="395605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4"/>
            <p:cNvSpPr/>
            <p:nvPr/>
          </p:nvSpPr>
          <p:spPr>
            <a:xfrm>
              <a:off x="7683500" y="1253331"/>
              <a:ext cx="395605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5"/>
            <p:cNvSpPr/>
            <p:nvPr/>
          </p:nvSpPr>
          <p:spPr>
            <a:xfrm>
              <a:off x="8199136" y="1322920"/>
              <a:ext cx="3370824" cy="3878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l6"/>
            <p:cNvSpPr/>
            <p:nvPr/>
          </p:nvSpPr>
          <p:spPr>
            <a:xfrm>
              <a:off x="8199136" y="4584592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7"/>
            <p:cNvSpPr/>
            <p:nvPr/>
          </p:nvSpPr>
          <p:spPr>
            <a:xfrm>
              <a:off x="8199136" y="37030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8"/>
            <p:cNvSpPr/>
            <p:nvPr/>
          </p:nvSpPr>
          <p:spPr>
            <a:xfrm>
              <a:off x="8199136" y="28215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9"/>
            <p:cNvSpPr/>
            <p:nvPr/>
          </p:nvSpPr>
          <p:spPr>
            <a:xfrm>
              <a:off x="8199136" y="19399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10"/>
            <p:cNvSpPr/>
            <p:nvPr/>
          </p:nvSpPr>
          <p:spPr>
            <a:xfrm>
              <a:off x="8199136" y="50253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11"/>
            <p:cNvSpPr/>
            <p:nvPr/>
          </p:nvSpPr>
          <p:spPr>
            <a:xfrm>
              <a:off x="8199136" y="41438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12"/>
            <p:cNvSpPr/>
            <p:nvPr/>
          </p:nvSpPr>
          <p:spPr>
            <a:xfrm>
              <a:off x="8199136" y="32622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13"/>
            <p:cNvSpPr/>
            <p:nvPr/>
          </p:nvSpPr>
          <p:spPr>
            <a:xfrm>
              <a:off x="8199136" y="23807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14"/>
            <p:cNvSpPr/>
            <p:nvPr/>
          </p:nvSpPr>
          <p:spPr>
            <a:xfrm>
              <a:off x="8199136" y="14992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15"/>
            <p:cNvSpPr/>
            <p:nvPr/>
          </p:nvSpPr>
          <p:spPr>
            <a:xfrm>
              <a:off x="9884548" y="1322920"/>
              <a:ext cx="0" cy="3878745"/>
            </a:xfrm>
            <a:custGeom>
              <a:avLst/>
              <a:gdLst/>
              <a:ahLst/>
              <a:cxnLst/>
              <a:rect l="0" t="0" r="0" b="0"/>
              <a:pathLst>
                <a:path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16"/>
            <p:cNvSpPr/>
            <p:nvPr/>
          </p:nvSpPr>
          <p:spPr>
            <a:xfrm>
              <a:off x="8620489" y="1499226"/>
              <a:ext cx="2528118" cy="3526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tx17"/>
            <p:cNvSpPr/>
            <p:nvPr/>
          </p:nvSpPr>
          <p:spPr>
            <a:xfrm>
              <a:off x="7918988" y="49851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78" name="tx18"/>
            <p:cNvSpPr/>
            <p:nvPr/>
          </p:nvSpPr>
          <p:spPr>
            <a:xfrm>
              <a:off x="7918988" y="4103362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79" name="tx19"/>
            <p:cNvSpPr/>
            <p:nvPr/>
          </p:nvSpPr>
          <p:spPr>
            <a:xfrm>
              <a:off x="7918988" y="322210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80" name="tx20"/>
            <p:cNvSpPr/>
            <p:nvPr/>
          </p:nvSpPr>
          <p:spPr>
            <a:xfrm>
              <a:off x="7918988" y="23405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81" name="tx21"/>
            <p:cNvSpPr/>
            <p:nvPr/>
          </p:nvSpPr>
          <p:spPr>
            <a:xfrm>
              <a:off x="7918988" y="1459035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82" name="pl22"/>
            <p:cNvSpPr/>
            <p:nvPr/>
          </p:nvSpPr>
          <p:spPr>
            <a:xfrm>
              <a:off x="8164341" y="5025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3"/>
            <p:cNvSpPr/>
            <p:nvPr/>
          </p:nvSpPr>
          <p:spPr>
            <a:xfrm>
              <a:off x="8164341" y="41438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4"/>
            <p:cNvSpPr/>
            <p:nvPr/>
          </p:nvSpPr>
          <p:spPr>
            <a:xfrm>
              <a:off x="8164341" y="32622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5"/>
            <p:cNvSpPr/>
            <p:nvPr/>
          </p:nvSpPr>
          <p:spPr>
            <a:xfrm>
              <a:off x="8164341" y="2380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6"/>
            <p:cNvSpPr/>
            <p:nvPr/>
          </p:nvSpPr>
          <p:spPr>
            <a:xfrm>
              <a:off x="8164341" y="14992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7"/>
            <p:cNvSpPr/>
            <p:nvPr/>
          </p:nvSpPr>
          <p:spPr>
            <a:xfrm>
              <a:off x="9884548" y="52016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tx28"/>
            <p:cNvSpPr/>
            <p:nvPr/>
          </p:nvSpPr>
          <p:spPr>
            <a:xfrm>
              <a:off x="9763402" y="5264405"/>
              <a:ext cx="242292" cy="80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test1</a:t>
              </a:r>
            </a:p>
          </p:txBody>
        </p:sp>
        <p:sp>
          <p:nvSpPr>
            <p:cNvPr id="289" name="tx29"/>
            <p:cNvSpPr/>
            <p:nvPr/>
          </p:nvSpPr>
          <p:spPr>
            <a:xfrm>
              <a:off x="9674896" y="5426416"/>
              <a:ext cx="419304" cy="7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names</a:t>
              </a:r>
            </a:p>
          </p:txBody>
        </p:sp>
        <p:sp>
          <p:nvSpPr>
            <p:cNvPr id="290" name="tx30"/>
            <p:cNvSpPr/>
            <p:nvPr/>
          </p:nvSpPr>
          <p:spPr>
            <a:xfrm rot="-5400000">
              <a:off x="7634364" y="3214237"/>
              <a:ext cx="341746" cy="9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</p:grpSp>
      <p:grpSp>
        <p:nvGrpSpPr>
          <p:cNvPr id="291" name="R Placeholder"/>
          <p:cNvGrpSpPr/>
          <p:nvPr/>
        </p:nvGrpSpPr>
        <p:grpSpPr>
          <a:xfrm>
            <a:off x="552450" y="1253331"/>
            <a:ext cx="6819900" cy="4351338"/>
            <a:chOff x="552450" y="1253331"/>
            <a:chExt cx="6819900" cy="4351338"/>
          </a:xfrm>
        </p:grpSpPr>
        <p:sp>
          <p:nvSpPr>
            <p:cNvPr id="292" name="rc3"/>
            <p:cNvSpPr/>
            <p:nvPr/>
          </p:nvSpPr>
          <p:spPr>
            <a:xfrm>
              <a:off x="552450" y="1253331"/>
              <a:ext cx="68199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4"/>
            <p:cNvSpPr/>
            <p:nvPr/>
          </p:nvSpPr>
          <p:spPr>
            <a:xfrm>
              <a:off x="552450" y="1253331"/>
              <a:ext cx="68199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5"/>
            <p:cNvSpPr/>
            <p:nvPr/>
          </p:nvSpPr>
          <p:spPr>
            <a:xfrm>
              <a:off x="1361770" y="1322920"/>
              <a:ext cx="5940990" cy="3727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6"/>
            <p:cNvSpPr/>
            <p:nvPr/>
          </p:nvSpPr>
          <p:spPr>
            <a:xfrm>
              <a:off x="1606989" y="36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7"/>
            <p:cNvSpPr/>
            <p:nvPr/>
          </p:nvSpPr>
          <p:spPr>
            <a:xfrm>
              <a:off x="1630015" y="3773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8"/>
            <p:cNvSpPr/>
            <p:nvPr/>
          </p:nvSpPr>
          <p:spPr>
            <a:xfrm>
              <a:off x="1653042" y="3797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9"/>
            <p:cNvSpPr/>
            <p:nvPr/>
          </p:nvSpPr>
          <p:spPr>
            <a:xfrm>
              <a:off x="1676107" y="3676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10"/>
            <p:cNvSpPr/>
            <p:nvPr/>
          </p:nvSpPr>
          <p:spPr>
            <a:xfrm>
              <a:off x="1699133" y="3658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11"/>
            <p:cNvSpPr/>
            <p:nvPr/>
          </p:nvSpPr>
          <p:spPr>
            <a:xfrm>
              <a:off x="1722121" y="3745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12"/>
            <p:cNvSpPr/>
            <p:nvPr/>
          </p:nvSpPr>
          <p:spPr>
            <a:xfrm>
              <a:off x="1745148" y="3639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13"/>
            <p:cNvSpPr/>
            <p:nvPr/>
          </p:nvSpPr>
          <p:spPr>
            <a:xfrm>
              <a:off x="1768174" y="3642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14"/>
            <p:cNvSpPr/>
            <p:nvPr/>
          </p:nvSpPr>
          <p:spPr>
            <a:xfrm>
              <a:off x="1791239" y="369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15"/>
            <p:cNvSpPr/>
            <p:nvPr/>
          </p:nvSpPr>
          <p:spPr>
            <a:xfrm>
              <a:off x="1814227" y="3585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16"/>
            <p:cNvSpPr/>
            <p:nvPr/>
          </p:nvSpPr>
          <p:spPr>
            <a:xfrm>
              <a:off x="1837255" y="3737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17"/>
            <p:cNvSpPr/>
            <p:nvPr/>
          </p:nvSpPr>
          <p:spPr>
            <a:xfrm>
              <a:off x="1860320" y="3739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18"/>
            <p:cNvSpPr/>
            <p:nvPr/>
          </p:nvSpPr>
          <p:spPr>
            <a:xfrm>
              <a:off x="1883308" y="373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19"/>
            <p:cNvSpPr/>
            <p:nvPr/>
          </p:nvSpPr>
          <p:spPr>
            <a:xfrm>
              <a:off x="2004275" y="35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20"/>
            <p:cNvSpPr/>
            <p:nvPr/>
          </p:nvSpPr>
          <p:spPr>
            <a:xfrm>
              <a:off x="2012680" y="3304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21"/>
            <p:cNvSpPr/>
            <p:nvPr/>
          </p:nvSpPr>
          <p:spPr>
            <a:xfrm>
              <a:off x="2035707" y="3370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22"/>
            <p:cNvSpPr/>
            <p:nvPr/>
          </p:nvSpPr>
          <p:spPr>
            <a:xfrm>
              <a:off x="2058772" y="334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23"/>
            <p:cNvSpPr/>
            <p:nvPr/>
          </p:nvSpPr>
          <p:spPr>
            <a:xfrm>
              <a:off x="2081799" y="3326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24"/>
            <p:cNvSpPr/>
            <p:nvPr/>
          </p:nvSpPr>
          <p:spPr>
            <a:xfrm>
              <a:off x="2104825" y="318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25"/>
            <p:cNvSpPr/>
            <p:nvPr/>
          </p:nvSpPr>
          <p:spPr>
            <a:xfrm>
              <a:off x="2127813" y="3041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26"/>
            <p:cNvSpPr/>
            <p:nvPr/>
          </p:nvSpPr>
          <p:spPr>
            <a:xfrm>
              <a:off x="2150843" y="3323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27"/>
            <p:cNvSpPr/>
            <p:nvPr/>
          </p:nvSpPr>
          <p:spPr>
            <a:xfrm>
              <a:off x="2173908" y="3120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28"/>
            <p:cNvSpPr/>
            <p:nvPr/>
          </p:nvSpPr>
          <p:spPr>
            <a:xfrm>
              <a:off x="2196896" y="314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29"/>
            <p:cNvSpPr/>
            <p:nvPr/>
          </p:nvSpPr>
          <p:spPr>
            <a:xfrm>
              <a:off x="2219999" y="301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0"/>
            <p:cNvSpPr/>
            <p:nvPr/>
          </p:nvSpPr>
          <p:spPr>
            <a:xfrm>
              <a:off x="2242950" y="299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1"/>
            <p:cNvSpPr/>
            <p:nvPr/>
          </p:nvSpPr>
          <p:spPr>
            <a:xfrm>
              <a:off x="2266052" y="3065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"/>
            <p:cNvSpPr/>
            <p:nvPr/>
          </p:nvSpPr>
          <p:spPr>
            <a:xfrm>
              <a:off x="2289003" y="3055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3"/>
            <p:cNvSpPr/>
            <p:nvPr/>
          </p:nvSpPr>
          <p:spPr>
            <a:xfrm>
              <a:off x="2312067" y="28347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4"/>
            <p:cNvSpPr/>
            <p:nvPr/>
          </p:nvSpPr>
          <p:spPr>
            <a:xfrm>
              <a:off x="2335131" y="276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5"/>
            <p:cNvSpPr/>
            <p:nvPr/>
          </p:nvSpPr>
          <p:spPr>
            <a:xfrm>
              <a:off x="2358082" y="281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6"/>
            <p:cNvSpPr/>
            <p:nvPr/>
          </p:nvSpPr>
          <p:spPr>
            <a:xfrm>
              <a:off x="2381146" y="299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7"/>
            <p:cNvSpPr/>
            <p:nvPr/>
          </p:nvSpPr>
          <p:spPr>
            <a:xfrm>
              <a:off x="2404172" y="2837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8"/>
            <p:cNvSpPr/>
            <p:nvPr/>
          </p:nvSpPr>
          <p:spPr>
            <a:xfrm>
              <a:off x="2427199" y="277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9"/>
            <p:cNvSpPr/>
            <p:nvPr/>
          </p:nvSpPr>
          <p:spPr>
            <a:xfrm>
              <a:off x="2450225" y="2678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40"/>
            <p:cNvSpPr/>
            <p:nvPr/>
          </p:nvSpPr>
          <p:spPr>
            <a:xfrm>
              <a:off x="2473252" y="2617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41"/>
            <p:cNvSpPr/>
            <p:nvPr/>
          </p:nvSpPr>
          <p:spPr>
            <a:xfrm>
              <a:off x="2496278" y="2708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42"/>
            <p:cNvSpPr/>
            <p:nvPr/>
          </p:nvSpPr>
          <p:spPr>
            <a:xfrm>
              <a:off x="2519267" y="267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43"/>
            <p:cNvSpPr/>
            <p:nvPr/>
          </p:nvSpPr>
          <p:spPr>
            <a:xfrm>
              <a:off x="2542294" y="266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44"/>
            <p:cNvSpPr/>
            <p:nvPr/>
          </p:nvSpPr>
          <p:spPr>
            <a:xfrm>
              <a:off x="2565320" y="2583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45"/>
            <p:cNvSpPr/>
            <p:nvPr/>
          </p:nvSpPr>
          <p:spPr>
            <a:xfrm>
              <a:off x="2588308" y="2505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46"/>
            <p:cNvSpPr/>
            <p:nvPr/>
          </p:nvSpPr>
          <p:spPr>
            <a:xfrm>
              <a:off x="2611412" y="2625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47"/>
            <p:cNvSpPr/>
            <p:nvPr/>
          </p:nvSpPr>
          <p:spPr>
            <a:xfrm>
              <a:off x="2634438" y="2672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48"/>
            <p:cNvSpPr/>
            <p:nvPr/>
          </p:nvSpPr>
          <p:spPr>
            <a:xfrm>
              <a:off x="2657426" y="261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49"/>
            <p:cNvSpPr/>
            <p:nvPr/>
          </p:nvSpPr>
          <p:spPr>
            <a:xfrm>
              <a:off x="2680453" y="2527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50"/>
            <p:cNvSpPr/>
            <p:nvPr/>
          </p:nvSpPr>
          <p:spPr>
            <a:xfrm>
              <a:off x="2703479" y="2407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51"/>
            <p:cNvSpPr/>
            <p:nvPr/>
          </p:nvSpPr>
          <p:spPr>
            <a:xfrm>
              <a:off x="2726467" y="2545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52"/>
            <p:cNvSpPr/>
            <p:nvPr/>
          </p:nvSpPr>
          <p:spPr>
            <a:xfrm>
              <a:off x="2749571" y="24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53"/>
            <p:cNvSpPr/>
            <p:nvPr/>
          </p:nvSpPr>
          <p:spPr>
            <a:xfrm>
              <a:off x="2772597" y="2327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54"/>
            <p:cNvSpPr/>
            <p:nvPr/>
          </p:nvSpPr>
          <p:spPr>
            <a:xfrm>
              <a:off x="2795585" y="2475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55"/>
            <p:cNvSpPr/>
            <p:nvPr/>
          </p:nvSpPr>
          <p:spPr>
            <a:xfrm>
              <a:off x="2818573" y="2365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56"/>
            <p:cNvSpPr/>
            <p:nvPr/>
          </p:nvSpPr>
          <p:spPr>
            <a:xfrm>
              <a:off x="2841677" y="2563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57"/>
            <p:cNvSpPr/>
            <p:nvPr/>
          </p:nvSpPr>
          <p:spPr>
            <a:xfrm>
              <a:off x="2864704" y="217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58"/>
            <p:cNvSpPr/>
            <p:nvPr/>
          </p:nvSpPr>
          <p:spPr>
            <a:xfrm>
              <a:off x="2887692" y="2370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59"/>
            <p:cNvSpPr/>
            <p:nvPr/>
          </p:nvSpPr>
          <p:spPr>
            <a:xfrm>
              <a:off x="2910719" y="2207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60"/>
            <p:cNvSpPr/>
            <p:nvPr/>
          </p:nvSpPr>
          <p:spPr>
            <a:xfrm>
              <a:off x="2933783" y="2235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61"/>
            <p:cNvSpPr/>
            <p:nvPr/>
          </p:nvSpPr>
          <p:spPr>
            <a:xfrm>
              <a:off x="2956810" y="21950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62"/>
            <p:cNvSpPr/>
            <p:nvPr/>
          </p:nvSpPr>
          <p:spPr>
            <a:xfrm>
              <a:off x="2979800" y="2319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63"/>
            <p:cNvSpPr/>
            <p:nvPr/>
          </p:nvSpPr>
          <p:spPr>
            <a:xfrm>
              <a:off x="3002826" y="2120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64"/>
            <p:cNvSpPr/>
            <p:nvPr/>
          </p:nvSpPr>
          <p:spPr>
            <a:xfrm>
              <a:off x="3025891" y="247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65"/>
            <p:cNvSpPr/>
            <p:nvPr/>
          </p:nvSpPr>
          <p:spPr>
            <a:xfrm>
              <a:off x="3048918" y="2313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66"/>
            <p:cNvSpPr/>
            <p:nvPr/>
          </p:nvSpPr>
          <p:spPr>
            <a:xfrm>
              <a:off x="3071906" y="2264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67"/>
            <p:cNvSpPr/>
            <p:nvPr/>
          </p:nvSpPr>
          <p:spPr>
            <a:xfrm>
              <a:off x="3094971" y="2221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68"/>
            <p:cNvSpPr/>
            <p:nvPr/>
          </p:nvSpPr>
          <p:spPr>
            <a:xfrm>
              <a:off x="3117960" y="236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69"/>
            <p:cNvSpPr/>
            <p:nvPr/>
          </p:nvSpPr>
          <p:spPr>
            <a:xfrm>
              <a:off x="3140986" y="2176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70"/>
            <p:cNvSpPr/>
            <p:nvPr/>
          </p:nvSpPr>
          <p:spPr>
            <a:xfrm>
              <a:off x="3164013" y="2125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71"/>
            <p:cNvSpPr/>
            <p:nvPr/>
          </p:nvSpPr>
          <p:spPr>
            <a:xfrm>
              <a:off x="3187081" y="2311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72"/>
            <p:cNvSpPr/>
            <p:nvPr/>
          </p:nvSpPr>
          <p:spPr>
            <a:xfrm>
              <a:off x="3210069" y="224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73"/>
            <p:cNvSpPr/>
            <p:nvPr/>
          </p:nvSpPr>
          <p:spPr>
            <a:xfrm>
              <a:off x="3233096" y="2063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74"/>
            <p:cNvSpPr/>
            <p:nvPr/>
          </p:nvSpPr>
          <p:spPr>
            <a:xfrm>
              <a:off x="3256161" y="2009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75"/>
            <p:cNvSpPr/>
            <p:nvPr/>
          </p:nvSpPr>
          <p:spPr>
            <a:xfrm>
              <a:off x="3279186" y="1962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76"/>
            <p:cNvSpPr/>
            <p:nvPr/>
          </p:nvSpPr>
          <p:spPr>
            <a:xfrm>
              <a:off x="3302175" y="21859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77"/>
            <p:cNvSpPr/>
            <p:nvPr/>
          </p:nvSpPr>
          <p:spPr>
            <a:xfrm>
              <a:off x="3325240" y="2117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78"/>
            <p:cNvSpPr/>
            <p:nvPr/>
          </p:nvSpPr>
          <p:spPr>
            <a:xfrm>
              <a:off x="3348266" y="213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79"/>
            <p:cNvSpPr/>
            <p:nvPr/>
          </p:nvSpPr>
          <p:spPr>
            <a:xfrm>
              <a:off x="3371255" y="1984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80"/>
            <p:cNvSpPr/>
            <p:nvPr/>
          </p:nvSpPr>
          <p:spPr>
            <a:xfrm>
              <a:off x="3394280" y="2028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81"/>
            <p:cNvSpPr/>
            <p:nvPr/>
          </p:nvSpPr>
          <p:spPr>
            <a:xfrm>
              <a:off x="3417346" y="2077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82"/>
            <p:cNvSpPr/>
            <p:nvPr/>
          </p:nvSpPr>
          <p:spPr>
            <a:xfrm>
              <a:off x="3440403" y="2011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83"/>
            <p:cNvSpPr/>
            <p:nvPr/>
          </p:nvSpPr>
          <p:spPr>
            <a:xfrm>
              <a:off x="3463353" y="1901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84"/>
            <p:cNvSpPr/>
            <p:nvPr/>
          </p:nvSpPr>
          <p:spPr>
            <a:xfrm>
              <a:off x="3486380" y="2046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85"/>
            <p:cNvSpPr/>
            <p:nvPr/>
          </p:nvSpPr>
          <p:spPr>
            <a:xfrm>
              <a:off x="3509406" y="204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86"/>
            <p:cNvSpPr/>
            <p:nvPr/>
          </p:nvSpPr>
          <p:spPr>
            <a:xfrm>
              <a:off x="3532433" y="2017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87"/>
            <p:cNvSpPr/>
            <p:nvPr/>
          </p:nvSpPr>
          <p:spPr>
            <a:xfrm>
              <a:off x="3555459" y="19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88"/>
            <p:cNvSpPr/>
            <p:nvPr/>
          </p:nvSpPr>
          <p:spPr>
            <a:xfrm>
              <a:off x="3578523" y="202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89"/>
            <p:cNvSpPr/>
            <p:nvPr/>
          </p:nvSpPr>
          <p:spPr>
            <a:xfrm>
              <a:off x="3601549" y="1982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90"/>
            <p:cNvSpPr/>
            <p:nvPr/>
          </p:nvSpPr>
          <p:spPr>
            <a:xfrm>
              <a:off x="3624576" y="1976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91"/>
            <p:cNvSpPr/>
            <p:nvPr/>
          </p:nvSpPr>
          <p:spPr>
            <a:xfrm>
              <a:off x="3647565" y="1993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92"/>
            <p:cNvSpPr/>
            <p:nvPr/>
          </p:nvSpPr>
          <p:spPr>
            <a:xfrm>
              <a:off x="3670591" y="1936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93"/>
            <p:cNvSpPr/>
            <p:nvPr/>
          </p:nvSpPr>
          <p:spPr>
            <a:xfrm>
              <a:off x="3693618" y="2053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94"/>
            <p:cNvSpPr/>
            <p:nvPr/>
          </p:nvSpPr>
          <p:spPr>
            <a:xfrm>
              <a:off x="3716683" y="1928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95"/>
            <p:cNvSpPr/>
            <p:nvPr/>
          </p:nvSpPr>
          <p:spPr>
            <a:xfrm>
              <a:off x="3739709" y="2084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96"/>
            <p:cNvSpPr/>
            <p:nvPr/>
          </p:nvSpPr>
          <p:spPr>
            <a:xfrm>
              <a:off x="3762697" y="1799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97"/>
            <p:cNvSpPr/>
            <p:nvPr/>
          </p:nvSpPr>
          <p:spPr>
            <a:xfrm>
              <a:off x="3785724" y="1985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98"/>
            <p:cNvSpPr/>
            <p:nvPr/>
          </p:nvSpPr>
          <p:spPr>
            <a:xfrm>
              <a:off x="3808750" y="2013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99"/>
            <p:cNvSpPr/>
            <p:nvPr/>
          </p:nvSpPr>
          <p:spPr>
            <a:xfrm>
              <a:off x="3831815" y="2062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100"/>
            <p:cNvSpPr/>
            <p:nvPr/>
          </p:nvSpPr>
          <p:spPr>
            <a:xfrm>
              <a:off x="3854803" y="1996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101"/>
            <p:cNvSpPr/>
            <p:nvPr/>
          </p:nvSpPr>
          <p:spPr>
            <a:xfrm>
              <a:off x="3877830" y="184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102"/>
            <p:cNvSpPr/>
            <p:nvPr/>
          </p:nvSpPr>
          <p:spPr>
            <a:xfrm>
              <a:off x="3900896" y="1873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103"/>
            <p:cNvSpPr/>
            <p:nvPr/>
          </p:nvSpPr>
          <p:spPr>
            <a:xfrm>
              <a:off x="3923922" y="196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104"/>
            <p:cNvSpPr/>
            <p:nvPr/>
          </p:nvSpPr>
          <p:spPr>
            <a:xfrm>
              <a:off x="3946949" y="2064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105"/>
            <p:cNvSpPr/>
            <p:nvPr/>
          </p:nvSpPr>
          <p:spPr>
            <a:xfrm>
              <a:off x="3969937" y="2054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106"/>
            <p:cNvSpPr/>
            <p:nvPr/>
          </p:nvSpPr>
          <p:spPr>
            <a:xfrm>
              <a:off x="3992963" y="201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107"/>
            <p:cNvSpPr/>
            <p:nvPr/>
          </p:nvSpPr>
          <p:spPr>
            <a:xfrm>
              <a:off x="4015990" y="1982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108"/>
            <p:cNvSpPr/>
            <p:nvPr/>
          </p:nvSpPr>
          <p:spPr>
            <a:xfrm>
              <a:off x="4039056" y="2009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109"/>
            <p:cNvSpPr/>
            <p:nvPr/>
          </p:nvSpPr>
          <p:spPr>
            <a:xfrm>
              <a:off x="4062045" y="1958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110"/>
            <p:cNvSpPr/>
            <p:nvPr/>
          </p:nvSpPr>
          <p:spPr>
            <a:xfrm>
              <a:off x="4085071" y="1876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111"/>
            <p:cNvSpPr/>
            <p:nvPr/>
          </p:nvSpPr>
          <p:spPr>
            <a:xfrm>
              <a:off x="4108098" y="1981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112"/>
            <p:cNvSpPr/>
            <p:nvPr/>
          </p:nvSpPr>
          <p:spPr>
            <a:xfrm>
              <a:off x="4131124" y="1826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113"/>
            <p:cNvSpPr/>
            <p:nvPr/>
          </p:nvSpPr>
          <p:spPr>
            <a:xfrm>
              <a:off x="4154189" y="2049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114"/>
            <p:cNvSpPr/>
            <p:nvPr/>
          </p:nvSpPr>
          <p:spPr>
            <a:xfrm>
              <a:off x="4177178" y="1981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115"/>
            <p:cNvSpPr/>
            <p:nvPr/>
          </p:nvSpPr>
          <p:spPr>
            <a:xfrm>
              <a:off x="4200204" y="2011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116"/>
            <p:cNvSpPr/>
            <p:nvPr/>
          </p:nvSpPr>
          <p:spPr>
            <a:xfrm>
              <a:off x="4223231" y="195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117"/>
            <p:cNvSpPr/>
            <p:nvPr/>
          </p:nvSpPr>
          <p:spPr>
            <a:xfrm>
              <a:off x="4246260" y="1952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118"/>
            <p:cNvSpPr/>
            <p:nvPr/>
          </p:nvSpPr>
          <p:spPr>
            <a:xfrm>
              <a:off x="4269364" y="2130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119"/>
            <p:cNvSpPr/>
            <p:nvPr/>
          </p:nvSpPr>
          <p:spPr>
            <a:xfrm>
              <a:off x="4292352" y="1913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120"/>
            <p:cNvSpPr/>
            <p:nvPr/>
          </p:nvSpPr>
          <p:spPr>
            <a:xfrm>
              <a:off x="4315417" y="1800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121"/>
            <p:cNvSpPr/>
            <p:nvPr/>
          </p:nvSpPr>
          <p:spPr>
            <a:xfrm>
              <a:off x="4338405" y="196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122"/>
            <p:cNvSpPr/>
            <p:nvPr/>
          </p:nvSpPr>
          <p:spPr>
            <a:xfrm>
              <a:off x="4361431" y="195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123"/>
            <p:cNvSpPr/>
            <p:nvPr/>
          </p:nvSpPr>
          <p:spPr>
            <a:xfrm>
              <a:off x="4384420" y="18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124"/>
            <p:cNvSpPr/>
            <p:nvPr/>
          </p:nvSpPr>
          <p:spPr>
            <a:xfrm>
              <a:off x="4407485" y="19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125"/>
            <p:cNvSpPr/>
            <p:nvPr/>
          </p:nvSpPr>
          <p:spPr>
            <a:xfrm>
              <a:off x="4430472" y="1839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126"/>
            <p:cNvSpPr/>
            <p:nvPr/>
          </p:nvSpPr>
          <p:spPr>
            <a:xfrm>
              <a:off x="4453499" y="1797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127"/>
            <p:cNvSpPr/>
            <p:nvPr/>
          </p:nvSpPr>
          <p:spPr>
            <a:xfrm>
              <a:off x="4476525" y="1771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128"/>
            <p:cNvSpPr/>
            <p:nvPr/>
          </p:nvSpPr>
          <p:spPr>
            <a:xfrm>
              <a:off x="4499591" y="208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129"/>
            <p:cNvSpPr/>
            <p:nvPr/>
          </p:nvSpPr>
          <p:spPr>
            <a:xfrm>
              <a:off x="4522578" y="1857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130"/>
            <p:cNvSpPr/>
            <p:nvPr/>
          </p:nvSpPr>
          <p:spPr>
            <a:xfrm>
              <a:off x="4545613" y="2151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131"/>
            <p:cNvSpPr/>
            <p:nvPr/>
          </p:nvSpPr>
          <p:spPr>
            <a:xfrm>
              <a:off x="4568640" y="214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132"/>
            <p:cNvSpPr/>
            <p:nvPr/>
          </p:nvSpPr>
          <p:spPr>
            <a:xfrm>
              <a:off x="4591665" y="1947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133"/>
            <p:cNvSpPr/>
            <p:nvPr/>
          </p:nvSpPr>
          <p:spPr>
            <a:xfrm>
              <a:off x="4614654" y="1940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134"/>
            <p:cNvSpPr/>
            <p:nvPr/>
          </p:nvSpPr>
          <p:spPr>
            <a:xfrm>
              <a:off x="4637718" y="2099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135"/>
            <p:cNvSpPr/>
            <p:nvPr/>
          </p:nvSpPr>
          <p:spPr>
            <a:xfrm>
              <a:off x="4660707" y="1874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136"/>
            <p:cNvSpPr/>
            <p:nvPr/>
          </p:nvSpPr>
          <p:spPr>
            <a:xfrm>
              <a:off x="4683810" y="1842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137"/>
            <p:cNvSpPr/>
            <p:nvPr/>
          </p:nvSpPr>
          <p:spPr>
            <a:xfrm>
              <a:off x="4706837" y="2012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138"/>
            <p:cNvSpPr/>
            <p:nvPr/>
          </p:nvSpPr>
          <p:spPr>
            <a:xfrm>
              <a:off x="4729825" y="19384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139"/>
            <p:cNvSpPr/>
            <p:nvPr/>
          </p:nvSpPr>
          <p:spPr>
            <a:xfrm>
              <a:off x="4752852" y="1936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140"/>
            <p:cNvSpPr/>
            <p:nvPr/>
          </p:nvSpPr>
          <p:spPr>
            <a:xfrm>
              <a:off x="4775878" y="2022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141"/>
            <p:cNvSpPr/>
            <p:nvPr/>
          </p:nvSpPr>
          <p:spPr>
            <a:xfrm>
              <a:off x="4798866" y="195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142"/>
            <p:cNvSpPr/>
            <p:nvPr/>
          </p:nvSpPr>
          <p:spPr>
            <a:xfrm>
              <a:off x="4821931" y="1985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143"/>
            <p:cNvSpPr/>
            <p:nvPr/>
          </p:nvSpPr>
          <p:spPr>
            <a:xfrm>
              <a:off x="4844957" y="183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144"/>
            <p:cNvSpPr/>
            <p:nvPr/>
          </p:nvSpPr>
          <p:spPr>
            <a:xfrm>
              <a:off x="4867985" y="1959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145"/>
            <p:cNvSpPr/>
            <p:nvPr/>
          </p:nvSpPr>
          <p:spPr>
            <a:xfrm>
              <a:off x="4890972" y="1877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146"/>
            <p:cNvSpPr/>
            <p:nvPr/>
          </p:nvSpPr>
          <p:spPr>
            <a:xfrm>
              <a:off x="4914076" y="1997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147"/>
            <p:cNvSpPr/>
            <p:nvPr/>
          </p:nvSpPr>
          <p:spPr>
            <a:xfrm>
              <a:off x="4937064" y="1940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148"/>
            <p:cNvSpPr/>
            <p:nvPr/>
          </p:nvSpPr>
          <p:spPr>
            <a:xfrm>
              <a:off x="4960091" y="200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149"/>
            <p:cNvSpPr/>
            <p:nvPr/>
          </p:nvSpPr>
          <p:spPr>
            <a:xfrm>
              <a:off x="4983117" y="1866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150"/>
            <p:cNvSpPr/>
            <p:nvPr/>
          </p:nvSpPr>
          <p:spPr>
            <a:xfrm>
              <a:off x="5006105" y="2024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151"/>
            <p:cNvSpPr/>
            <p:nvPr/>
          </p:nvSpPr>
          <p:spPr>
            <a:xfrm>
              <a:off x="5029209" y="2093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152"/>
            <p:cNvSpPr/>
            <p:nvPr/>
          </p:nvSpPr>
          <p:spPr>
            <a:xfrm>
              <a:off x="5052197" y="1924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153"/>
            <p:cNvSpPr/>
            <p:nvPr/>
          </p:nvSpPr>
          <p:spPr>
            <a:xfrm>
              <a:off x="5075225" y="1960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154"/>
            <p:cNvSpPr/>
            <p:nvPr/>
          </p:nvSpPr>
          <p:spPr>
            <a:xfrm>
              <a:off x="5098213" y="205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155"/>
            <p:cNvSpPr/>
            <p:nvPr/>
          </p:nvSpPr>
          <p:spPr>
            <a:xfrm>
              <a:off x="5121316" y="180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156"/>
            <p:cNvSpPr/>
            <p:nvPr/>
          </p:nvSpPr>
          <p:spPr>
            <a:xfrm>
              <a:off x="5144305" y="1968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157"/>
            <p:cNvSpPr/>
            <p:nvPr/>
          </p:nvSpPr>
          <p:spPr>
            <a:xfrm>
              <a:off x="5167331" y="1919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158"/>
            <p:cNvSpPr/>
            <p:nvPr/>
          </p:nvSpPr>
          <p:spPr>
            <a:xfrm>
              <a:off x="5190320" y="2042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159"/>
            <p:cNvSpPr/>
            <p:nvPr/>
          </p:nvSpPr>
          <p:spPr>
            <a:xfrm>
              <a:off x="5213423" y="2104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160"/>
            <p:cNvSpPr/>
            <p:nvPr/>
          </p:nvSpPr>
          <p:spPr>
            <a:xfrm>
              <a:off x="5236411" y="1987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161"/>
            <p:cNvSpPr/>
            <p:nvPr/>
          </p:nvSpPr>
          <p:spPr>
            <a:xfrm>
              <a:off x="5259441" y="207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162"/>
            <p:cNvSpPr/>
            <p:nvPr/>
          </p:nvSpPr>
          <p:spPr>
            <a:xfrm>
              <a:off x="5282429" y="2026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163"/>
            <p:cNvSpPr/>
            <p:nvPr/>
          </p:nvSpPr>
          <p:spPr>
            <a:xfrm>
              <a:off x="5305532" y="1852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164"/>
            <p:cNvSpPr/>
            <p:nvPr/>
          </p:nvSpPr>
          <p:spPr>
            <a:xfrm>
              <a:off x="5328520" y="2077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165"/>
            <p:cNvSpPr/>
            <p:nvPr/>
          </p:nvSpPr>
          <p:spPr>
            <a:xfrm>
              <a:off x="5351586" y="2066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166"/>
            <p:cNvSpPr/>
            <p:nvPr/>
          </p:nvSpPr>
          <p:spPr>
            <a:xfrm>
              <a:off x="5374573" y="206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167"/>
            <p:cNvSpPr/>
            <p:nvPr/>
          </p:nvSpPr>
          <p:spPr>
            <a:xfrm>
              <a:off x="5397561" y="1938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168"/>
            <p:cNvSpPr/>
            <p:nvPr/>
          </p:nvSpPr>
          <p:spPr>
            <a:xfrm>
              <a:off x="5420626" y="2017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169"/>
            <p:cNvSpPr/>
            <p:nvPr/>
          </p:nvSpPr>
          <p:spPr>
            <a:xfrm>
              <a:off x="5443692" y="1999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170"/>
            <p:cNvSpPr/>
            <p:nvPr/>
          </p:nvSpPr>
          <p:spPr>
            <a:xfrm>
              <a:off x="5466641" y="205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171"/>
            <p:cNvSpPr/>
            <p:nvPr/>
          </p:nvSpPr>
          <p:spPr>
            <a:xfrm>
              <a:off x="5489706" y="2067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172"/>
            <p:cNvSpPr/>
            <p:nvPr/>
          </p:nvSpPr>
          <p:spPr>
            <a:xfrm>
              <a:off x="5512732" y="206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173"/>
            <p:cNvSpPr/>
            <p:nvPr/>
          </p:nvSpPr>
          <p:spPr>
            <a:xfrm>
              <a:off x="5535759" y="198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174"/>
            <p:cNvSpPr/>
            <p:nvPr/>
          </p:nvSpPr>
          <p:spPr>
            <a:xfrm>
              <a:off x="5558785" y="2067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175"/>
            <p:cNvSpPr/>
            <p:nvPr/>
          </p:nvSpPr>
          <p:spPr>
            <a:xfrm>
              <a:off x="5581850" y="2013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176"/>
            <p:cNvSpPr/>
            <p:nvPr/>
          </p:nvSpPr>
          <p:spPr>
            <a:xfrm>
              <a:off x="5604839" y="212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177"/>
            <p:cNvSpPr/>
            <p:nvPr/>
          </p:nvSpPr>
          <p:spPr>
            <a:xfrm>
              <a:off x="5627865" y="2173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178"/>
            <p:cNvSpPr/>
            <p:nvPr/>
          </p:nvSpPr>
          <p:spPr>
            <a:xfrm>
              <a:off x="5650892" y="2097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179"/>
            <p:cNvSpPr/>
            <p:nvPr/>
          </p:nvSpPr>
          <p:spPr>
            <a:xfrm>
              <a:off x="5673879" y="2036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180"/>
            <p:cNvSpPr/>
            <p:nvPr/>
          </p:nvSpPr>
          <p:spPr>
            <a:xfrm>
              <a:off x="5696906" y="2088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181"/>
            <p:cNvSpPr/>
            <p:nvPr/>
          </p:nvSpPr>
          <p:spPr>
            <a:xfrm>
              <a:off x="5720010" y="2026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182"/>
            <p:cNvSpPr/>
            <p:nvPr/>
          </p:nvSpPr>
          <p:spPr>
            <a:xfrm>
              <a:off x="5742998" y="2215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183"/>
            <p:cNvSpPr/>
            <p:nvPr/>
          </p:nvSpPr>
          <p:spPr>
            <a:xfrm>
              <a:off x="5766024" y="2130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184"/>
            <p:cNvSpPr/>
            <p:nvPr/>
          </p:nvSpPr>
          <p:spPr>
            <a:xfrm>
              <a:off x="5789012" y="1963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185"/>
            <p:cNvSpPr/>
            <p:nvPr/>
          </p:nvSpPr>
          <p:spPr>
            <a:xfrm>
              <a:off x="5812039" y="2132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186"/>
            <p:cNvSpPr/>
            <p:nvPr/>
          </p:nvSpPr>
          <p:spPr>
            <a:xfrm>
              <a:off x="5835107" y="2113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187"/>
            <p:cNvSpPr/>
            <p:nvPr/>
          </p:nvSpPr>
          <p:spPr>
            <a:xfrm>
              <a:off x="5858130" y="2081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188"/>
            <p:cNvSpPr/>
            <p:nvPr/>
          </p:nvSpPr>
          <p:spPr>
            <a:xfrm>
              <a:off x="6009300" y="1614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189"/>
            <p:cNvSpPr/>
            <p:nvPr/>
          </p:nvSpPr>
          <p:spPr>
            <a:xfrm>
              <a:off x="6017743" y="165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190"/>
            <p:cNvSpPr/>
            <p:nvPr/>
          </p:nvSpPr>
          <p:spPr>
            <a:xfrm>
              <a:off x="6040770" y="157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191"/>
            <p:cNvSpPr/>
            <p:nvPr/>
          </p:nvSpPr>
          <p:spPr>
            <a:xfrm>
              <a:off x="6063834" y="1508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192"/>
            <p:cNvSpPr/>
            <p:nvPr/>
          </p:nvSpPr>
          <p:spPr>
            <a:xfrm>
              <a:off x="6086861" y="168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193"/>
            <p:cNvSpPr/>
            <p:nvPr/>
          </p:nvSpPr>
          <p:spPr>
            <a:xfrm>
              <a:off x="6109851" y="1483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194"/>
            <p:cNvSpPr/>
            <p:nvPr/>
          </p:nvSpPr>
          <p:spPr>
            <a:xfrm>
              <a:off x="6132878" y="149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195"/>
            <p:cNvSpPr/>
            <p:nvPr/>
          </p:nvSpPr>
          <p:spPr>
            <a:xfrm>
              <a:off x="6155942" y="1776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196"/>
            <p:cNvSpPr/>
            <p:nvPr/>
          </p:nvSpPr>
          <p:spPr>
            <a:xfrm>
              <a:off x="6178968" y="1538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197"/>
            <p:cNvSpPr/>
            <p:nvPr/>
          </p:nvSpPr>
          <p:spPr>
            <a:xfrm>
              <a:off x="6201957" y="1620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198"/>
            <p:cNvSpPr/>
            <p:nvPr/>
          </p:nvSpPr>
          <p:spPr>
            <a:xfrm>
              <a:off x="6225023" y="179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199"/>
            <p:cNvSpPr/>
            <p:nvPr/>
          </p:nvSpPr>
          <p:spPr>
            <a:xfrm>
              <a:off x="6248049" y="1693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200"/>
            <p:cNvSpPr/>
            <p:nvPr/>
          </p:nvSpPr>
          <p:spPr>
            <a:xfrm>
              <a:off x="6271037" y="162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201"/>
            <p:cNvSpPr/>
            <p:nvPr/>
          </p:nvSpPr>
          <p:spPr>
            <a:xfrm>
              <a:off x="6294066" y="158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202"/>
            <p:cNvSpPr/>
            <p:nvPr/>
          </p:nvSpPr>
          <p:spPr>
            <a:xfrm>
              <a:off x="6317132" y="1609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203"/>
            <p:cNvSpPr/>
            <p:nvPr/>
          </p:nvSpPr>
          <p:spPr>
            <a:xfrm>
              <a:off x="6340119" y="146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204"/>
            <p:cNvSpPr/>
            <p:nvPr/>
          </p:nvSpPr>
          <p:spPr>
            <a:xfrm>
              <a:off x="6363185" y="1797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205"/>
            <p:cNvSpPr/>
            <p:nvPr/>
          </p:nvSpPr>
          <p:spPr>
            <a:xfrm>
              <a:off x="6386174" y="1651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206"/>
            <p:cNvSpPr/>
            <p:nvPr/>
          </p:nvSpPr>
          <p:spPr>
            <a:xfrm>
              <a:off x="6409238" y="1584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207"/>
            <p:cNvSpPr/>
            <p:nvPr/>
          </p:nvSpPr>
          <p:spPr>
            <a:xfrm>
              <a:off x="6432302" y="1693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208"/>
            <p:cNvSpPr/>
            <p:nvPr/>
          </p:nvSpPr>
          <p:spPr>
            <a:xfrm>
              <a:off x="6455253" y="1724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209"/>
            <p:cNvSpPr/>
            <p:nvPr/>
          </p:nvSpPr>
          <p:spPr>
            <a:xfrm>
              <a:off x="6478317" y="166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210"/>
            <p:cNvSpPr/>
            <p:nvPr/>
          </p:nvSpPr>
          <p:spPr>
            <a:xfrm>
              <a:off x="6501382" y="1581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211"/>
            <p:cNvSpPr/>
            <p:nvPr/>
          </p:nvSpPr>
          <p:spPr>
            <a:xfrm>
              <a:off x="6524333" y="1646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212"/>
            <p:cNvSpPr/>
            <p:nvPr/>
          </p:nvSpPr>
          <p:spPr>
            <a:xfrm>
              <a:off x="6547359" y="1671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213"/>
            <p:cNvSpPr/>
            <p:nvPr/>
          </p:nvSpPr>
          <p:spPr>
            <a:xfrm>
              <a:off x="6570423" y="160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214"/>
            <p:cNvSpPr/>
            <p:nvPr/>
          </p:nvSpPr>
          <p:spPr>
            <a:xfrm>
              <a:off x="6593412" y="1654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215"/>
            <p:cNvSpPr/>
            <p:nvPr/>
          </p:nvSpPr>
          <p:spPr>
            <a:xfrm>
              <a:off x="6616439" y="1733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216"/>
            <p:cNvSpPr/>
            <p:nvPr/>
          </p:nvSpPr>
          <p:spPr>
            <a:xfrm>
              <a:off x="6639465" y="1666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217"/>
            <p:cNvSpPr/>
            <p:nvPr/>
          </p:nvSpPr>
          <p:spPr>
            <a:xfrm>
              <a:off x="6662453" y="164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218"/>
            <p:cNvSpPr/>
            <p:nvPr/>
          </p:nvSpPr>
          <p:spPr>
            <a:xfrm>
              <a:off x="6685555" y="1688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219"/>
            <p:cNvSpPr/>
            <p:nvPr/>
          </p:nvSpPr>
          <p:spPr>
            <a:xfrm>
              <a:off x="6708582" y="1769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220"/>
            <p:cNvSpPr/>
            <p:nvPr/>
          </p:nvSpPr>
          <p:spPr>
            <a:xfrm>
              <a:off x="6731609" y="1763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221"/>
            <p:cNvSpPr/>
            <p:nvPr/>
          </p:nvSpPr>
          <p:spPr>
            <a:xfrm>
              <a:off x="6754635" y="1663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222"/>
            <p:cNvSpPr/>
            <p:nvPr/>
          </p:nvSpPr>
          <p:spPr>
            <a:xfrm>
              <a:off x="6777624" y="182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223"/>
            <p:cNvSpPr/>
            <p:nvPr/>
          </p:nvSpPr>
          <p:spPr>
            <a:xfrm>
              <a:off x="6800650" y="1684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224"/>
            <p:cNvSpPr/>
            <p:nvPr/>
          </p:nvSpPr>
          <p:spPr>
            <a:xfrm>
              <a:off x="6823677" y="1799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225"/>
            <p:cNvSpPr/>
            <p:nvPr/>
          </p:nvSpPr>
          <p:spPr>
            <a:xfrm>
              <a:off x="6846741" y="1872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226"/>
            <p:cNvSpPr/>
            <p:nvPr/>
          </p:nvSpPr>
          <p:spPr>
            <a:xfrm>
              <a:off x="6869768" y="1641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227"/>
            <p:cNvSpPr/>
            <p:nvPr/>
          </p:nvSpPr>
          <p:spPr>
            <a:xfrm>
              <a:off x="6892756" y="1707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228"/>
            <p:cNvSpPr/>
            <p:nvPr/>
          </p:nvSpPr>
          <p:spPr>
            <a:xfrm>
              <a:off x="6915783" y="178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229"/>
            <p:cNvSpPr/>
            <p:nvPr/>
          </p:nvSpPr>
          <p:spPr>
            <a:xfrm>
              <a:off x="6938809" y="1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230"/>
            <p:cNvSpPr/>
            <p:nvPr/>
          </p:nvSpPr>
          <p:spPr>
            <a:xfrm>
              <a:off x="6961874" y="1778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231"/>
            <p:cNvSpPr/>
            <p:nvPr/>
          </p:nvSpPr>
          <p:spPr>
            <a:xfrm>
              <a:off x="6984900" y="173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232"/>
            <p:cNvSpPr/>
            <p:nvPr/>
          </p:nvSpPr>
          <p:spPr>
            <a:xfrm>
              <a:off x="7007889" y="1761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233"/>
            <p:cNvSpPr/>
            <p:nvPr/>
          </p:nvSpPr>
          <p:spPr>
            <a:xfrm>
              <a:off x="1885146" y="1561976"/>
              <a:ext cx="5111878" cy="2883962"/>
            </a:xfrm>
            <a:custGeom>
              <a:avLst/>
              <a:gdLst/>
              <a:ahLst/>
              <a:cxnLst/>
              <a:rect l="0" t="0" r="0" b="0"/>
              <a:pathLst>
                <a:path w="5111878" h="2883962">
                  <a:moveTo>
                    <a:pt x="0" y="2883962"/>
                  </a:moveTo>
                  <a:lnTo>
                    <a:pt x="46052" y="2685208"/>
                  </a:lnTo>
                  <a:lnTo>
                    <a:pt x="92105" y="2500147"/>
                  </a:lnTo>
                  <a:lnTo>
                    <a:pt x="138158" y="2327835"/>
                  </a:lnTo>
                  <a:lnTo>
                    <a:pt x="184211" y="2167394"/>
                  </a:lnTo>
                  <a:lnTo>
                    <a:pt x="230264" y="2018006"/>
                  </a:lnTo>
                  <a:lnTo>
                    <a:pt x="276317" y="1878909"/>
                  </a:lnTo>
                  <a:lnTo>
                    <a:pt x="322370" y="1749395"/>
                  </a:lnTo>
                  <a:lnTo>
                    <a:pt x="368423" y="1628804"/>
                  </a:lnTo>
                  <a:lnTo>
                    <a:pt x="414476" y="1516520"/>
                  </a:lnTo>
                  <a:lnTo>
                    <a:pt x="460529" y="1411972"/>
                  </a:lnTo>
                  <a:lnTo>
                    <a:pt x="506582" y="1314627"/>
                  </a:lnTo>
                  <a:lnTo>
                    <a:pt x="552635" y="1223987"/>
                  </a:lnTo>
                  <a:lnTo>
                    <a:pt x="598688" y="1139592"/>
                  </a:lnTo>
                  <a:lnTo>
                    <a:pt x="644741" y="1061011"/>
                  </a:lnTo>
                  <a:lnTo>
                    <a:pt x="690794" y="987844"/>
                  </a:lnTo>
                  <a:lnTo>
                    <a:pt x="736847" y="919718"/>
                  </a:lnTo>
                  <a:lnTo>
                    <a:pt x="782900" y="856284"/>
                  </a:lnTo>
                  <a:lnTo>
                    <a:pt x="828953" y="797221"/>
                  </a:lnTo>
                  <a:lnTo>
                    <a:pt x="875006" y="742227"/>
                  </a:lnTo>
                  <a:lnTo>
                    <a:pt x="921059" y="691022"/>
                  </a:lnTo>
                  <a:lnTo>
                    <a:pt x="967112" y="643344"/>
                  </a:lnTo>
                  <a:lnTo>
                    <a:pt x="1013165" y="598950"/>
                  </a:lnTo>
                  <a:lnTo>
                    <a:pt x="1059218" y="557615"/>
                  </a:lnTo>
                  <a:lnTo>
                    <a:pt x="1105271" y="519128"/>
                  </a:lnTo>
                  <a:lnTo>
                    <a:pt x="1151324" y="483292"/>
                  </a:lnTo>
                  <a:lnTo>
                    <a:pt x="1197377" y="449925"/>
                  </a:lnTo>
                  <a:lnTo>
                    <a:pt x="1243429" y="418857"/>
                  </a:lnTo>
                  <a:lnTo>
                    <a:pt x="1289482" y="389929"/>
                  </a:lnTo>
                  <a:lnTo>
                    <a:pt x="1335535" y="362994"/>
                  </a:lnTo>
                  <a:lnTo>
                    <a:pt x="1381588" y="337915"/>
                  </a:lnTo>
                  <a:lnTo>
                    <a:pt x="1427641" y="314563"/>
                  </a:lnTo>
                  <a:lnTo>
                    <a:pt x="1473694" y="292820"/>
                  </a:lnTo>
                  <a:lnTo>
                    <a:pt x="1519747" y="272575"/>
                  </a:lnTo>
                  <a:lnTo>
                    <a:pt x="1565800" y="253725"/>
                  </a:lnTo>
                  <a:lnTo>
                    <a:pt x="1611853" y="236173"/>
                  </a:lnTo>
                  <a:lnTo>
                    <a:pt x="1657906" y="219831"/>
                  </a:lnTo>
                  <a:lnTo>
                    <a:pt x="1703959" y="204614"/>
                  </a:lnTo>
                  <a:lnTo>
                    <a:pt x="1750012" y="190446"/>
                  </a:lnTo>
                  <a:lnTo>
                    <a:pt x="1796065" y="177254"/>
                  </a:lnTo>
                  <a:lnTo>
                    <a:pt x="1842118" y="164970"/>
                  </a:lnTo>
                  <a:lnTo>
                    <a:pt x="1888171" y="153533"/>
                  </a:lnTo>
                  <a:lnTo>
                    <a:pt x="1934224" y="142884"/>
                  </a:lnTo>
                  <a:lnTo>
                    <a:pt x="1980277" y="132968"/>
                  </a:lnTo>
                  <a:lnTo>
                    <a:pt x="2026330" y="123736"/>
                  </a:lnTo>
                  <a:lnTo>
                    <a:pt x="2072383" y="115139"/>
                  </a:lnTo>
                  <a:lnTo>
                    <a:pt x="2118436" y="107135"/>
                  </a:lnTo>
                  <a:lnTo>
                    <a:pt x="2164489" y="99682"/>
                  </a:lnTo>
                  <a:lnTo>
                    <a:pt x="2210542" y="92743"/>
                  </a:lnTo>
                  <a:lnTo>
                    <a:pt x="2256595" y="86282"/>
                  </a:lnTo>
                  <a:lnTo>
                    <a:pt x="2302648" y="80266"/>
                  </a:lnTo>
                  <a:lnTo>
                    <a:pt x="2348701" y="74664"/>
                  </a:lnTo>
                  <a:lnTo>
                    <a:pt x="2394754" y="69448"/>
                  </a:lnTo>
                  <a:lnTo>
                    <a:pt x="2440807" y="64592"/>
                  </a:lnTo>
                  <a:lnTo>
                    <a:pt x="2486859" y="60070"/>
                  </a:lnTo>
                  <a:lnTo>
                    <a:pt x="2532912" y="55859"/>
                  </a:lnTo>
                  <a:lnTo>
                    <a:pt x="2578965" y="51939"/>
                  </a:lnTo>
                  <a:lnTo>
                    <a:pt x="2625018" y="48289"/>
                  </a:lnTo>
                  <a:lnTo>
                    <a:pt x="2671071" y="44890"/>
                  </a:lnTo>
                  <a:lnTo>
                    <a:pt x="2717124" y="41726"/>
                  </a:lnTo>
                  <a:lnTo>
                    <a:pt x="2763177" y="38779"/>
                  </a:lnTo>
                  <a:lnTo>
                    <a:pt x="2809230" y="36035"/>
                  </a:lnTo>
                  <a:lnTo>
                    <a:pt x="2855283" y="33481"/>
                  </a:lnTo>
                  <a:lnTo>
                    <a:pt x="2901336" y="31102"/>
                  </a:lnTo>
                  <a:lnTo>
                    <a:pt x="2947389" y="28887"/>
                  </a:lnTo>
                  <a:lnTo>
                    <a:pt x="2993442" y="26825"/>
                  </a:lnTo>
                  <a:lnTo>
                    <a:pt x="3039495" y="24905"/>
                  </a:lnTo>
                  <a:lnTo>
                    <a:pt x="3085548" y="23117"/>
                  </a:lnTo>
                  <a:lnTo>
                    <a:pt x="3131601" y="21453"/>
                  </a:lnTo>
                  <a:lnTo>
                    <a:pt x="3177654" y="19903"/>
                  </a:lnTo>
                  <a:lnTo>
                    <a:pt x="3223707" y="18460"/>
                  </a:lnTo>
                  <a:lnTo>
                    <a:pt x="3269760" y="17116"/>
                  </a:lnTo>
                  <a:lnTo>
                    <a:pt x="3315813" y="15865"/>
                  </a:lnTo>
                  <a:lnTo>
                    <a:pt x="3361866" y="14700"/>
                  </a:lnTo>
                  <a:lnTo>
                    <a:pt x="3407919" y="13615"/>
                  </a:lnTo>
                  <a:lnTo>
                    <a:pt x="3453972" y="12605"/>
                  </a:lnTo>
                  <a:lnTo>
                    <a:pt x="3500025" y="11665"/>
                  </a:lnTo>
                  <a:lnTo>
                    <a:pt x="3546078" y="10789"/>
                  </a:lnTo>
                  <a:lnTo>
                    <a:pt x="3592131" y="9974"/>
                  </a:lnTo>
                  <a:lnTo>
                    <a:pt x="3638184" y="9215"/>
                  </a:lnTo>
                  <a:lnTo>
                    <a:pt x="3684237" y="8508"/>
                  </a:lnTo>
                  <a:lnTo>
                    <a:pt x="3730289" y="7850"/>
                  </a:lnTo>
                  <a:lnTo>
                    <a:pt x="3776342" y="7237"/>
                  </a:lnTo>
                  <a:lnTo>
                    <a:pt x="3822395" y="6666"/>
                  </a:lnTo>
                  <a:lnTo>
                    <a:pt x="3868448" y="6135"/>
                  </a:lnTo>
                  <a:lnTo>
                    <a:pt x="3914501" y="5640"/>
                  </a:lnTo>
                  <a:lnTo>
                    <a:pt x="3960554" y="5180"/>
                  </a:lnTo>
                  <a:lnTo>
                    <a:pt x="4006607" y="4751"/>
                  </a:lnTo>
                  <a:lnTo>
                    <a:pt x="4052660" y="4351"/>
                  </a:lnTo>
                  <a:lnTo>
                    <a:pt x="4098713" y="3980"/>
                  </a:lnTo>
                  <a:lnTo>
                    <a:pt x="4144766" y="3633"/>
                  </a:lnTo>
                  <a:lnTo>
                    <a:pt x="4190819" y="3311"/>
                  </a:lnTo>
                  <a:lnTo>
                    <a:pt x="4236872" y="3011"/>
                  </a:lnTo>
                  <a:lnTo>
                    <a:pt x="4282925" y="2731"/>
                  </a:lnTo>
                  <a:lnTo>
                    <a:pt x="4328978" y="2471"/>
                  </a:lnTo>
                  <a:lnTo>
                    <a:pt x="4375031" y="2229"/>
                  </a:lnTo>
                  <a:lnTo>
                    <a:pt x="4421084" y="2003"/>
                  </a:lnTo>
                  <a:lnTo>
                    <a:pt x="4467137" y="1793"/>
                  </a:lnTo>
                  <a:lnTo>
                    <a:pt x="4513190" y="1598"/>
                  </a:lnTo>
                  <a:lnTo>
                    <a:pt x="4559243" y="1416"/>
                  </a:lnTo>
                  <a:lnTo>
                    <a:pt x="4605296" y="1246"/>
                  </a:lnTo>
                  <a:lnTo>
                    <a:pt x="4651349" y="1088"/>
                  </a:lnTo>
                  <a:lnTo>
                    <a:pt x="4697402" y="941"/>
                  </a:lnTo>
                  <a:lnTo>
                    <a:pt x="4743455" y="804"/>
                  </a:lnTo>
                  <a:lnTo>
                    <a:pt x="4789508" y="677"/>
                  </a:lnTo>
                  <a:lnTo>
                    <a:pt x="4835561" y="558"/>
                  </a:lnTo>
                  <a:lnTo>
                    <a:pt x="4881614" y="448"/>
                  </a:lnTo>
                  <a:lnTo>
                    <a:pt x="4927666" y="345"/>
                  </a:lnTo>
                  <a:lnTo>
                    <a:pt x="4973719" y="249"/>
                  </a:lnTo>
                  <a:lnTo>
                    <a:pt x="5019772" y="160"/>
                  </a:lnTo>
                  <a:lnTo>
                    <a:pt x="5065825" y="77"/>
                  </a:lnTo>
                  <a:lnTo>
                    <a:pt x="511187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234"/>
            <p:cNvSpPr/>
            <p:nvPr/>
          </p:nvSpPr>
          <p:spPr>
            <a:xfrm>
              <a:off x="1885146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tx235"/>
            <p:cNvSpPr/>
            <p:nvPr/>
          </p:nvSpPr>
          <p:spPr>
            <a:xfrm>
              <a:off x="5513542" y="4798747"/>
              <a:ext cx="1102893" cy="1597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T1/2 = 9.71</a:t>
              </a:r>
            </a:p>
          </p:txBody>
        </p:sp>
        <p:sp>
          <p:nvSpPr>
            <p:cNvPr id="525" name="pl236"/>
            <p:cNvSpPr/>
            <p:nvPr/>
          </p:nvSpPr>
          <p:spPr>
            <a:xfrm>
              <a:off x="1361770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tx237"/>
            <p:cNvSpPr/>
            <p:nvPr/>
          </p:nvSpPr>
          <p:spPr>
            <a:xfrm>
              <a:off x="1002525" y="489508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27" name="tx238"/>
            <p:cNvSpPr/>
            <p:nvPr/>
          </p:nvSpPr>
          <p:spPr>
            <a:xfrm>
              <a:off x="1002525" y="4030325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28" name="tx239"/>
            <p:cNvSpPr/>
            <p:nvPr/>
          </p:nvSpPr>
          <p:spPr>
            <a:xfrm>
              <a:off x="1002525" y="316630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29" name="tx240"/>
            <p:cNvSpPr/>
            <p:nvPr/>
          </p:nvSpPr>
          <p:spPr>
            <a:xfrm>
              <a:off x="1002525" y="230192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30" name="tx241"/>
            <p:cNvSpPr/>
            <p:nvPr/>
          </p:nvSpPr>
          <p:spPr>
            <a:xfrm>
              <a:off x="1002525" y="143753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31" name="pl242"/>
            <p:cNvSpPr/>
            <p:nvPr/>
          </p:nvSpPr>
          <p:spPr>
            <a:xfrm>
              <a:off x="1326975" y="49498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l243"/>
            <p:cNvSpPr/>
            <p:nvPr/>
          </p:nvSpPr>
          <p:spPr>
            <a:xfrm>
              <a:off x="1326975" y="408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l244"/>
            <p:cNvSpPr/>
            <p:nvPr/>
          </p:nvSpPr>
          <p:spPr>
            <a:xfrm>
              <a:off x="1326975" y="3221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245"/>
            <p:cNvSpPr/>
            <p:nvPr/>
          </p:nvSpPr>
          <p:spPr>
            <a:xfrm>
              <a:off x="1326975" y="23567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l246"/>
            <p:cNvSpPr/>
            <p:nvPr/>
          </p:nvSpPr>
          <p:spPr>
            <a:xfrm>
              <a:off x="1326975" y="14923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l247"/>
            <p:cNvSpPr/>
            <p:nvPr/>
          </p:nvSpPr>
          <p:spPr>
            <a:xfrm>
              <a:off x="1361770" y="5050159"/>
              <a:ext cx="5940990" cy="0"/>
            </a:xfrm>
            <a:custGeom>
              <a:avLst/>
              <a:gdLst/>
              <a:ahLst/>
              <a:cxnLst/>
              <a:rect l="0" t="0" r="0" b="0"/>
              <a:pathLst>
                <a:path w="5940990">
                  <a:moveTo>
                    <a:pt x="0" y="0"/>
                  </a:moveTo>
                  <a:lnTo>
                    <a:pt x="5940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l248"/>
            <p:cNvSpPr/>
            <p:nvPr/>
          </p:nvSpPr>
          <p:spPr>
            <a:xfrm>
              <a:off x="1607097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l249"/>
            <p:cNvSpPr/>
            <p:nvPr/>
          </p:nvSpPr>
          <p:spPr>
            <a:xfrm>
              <a:off x="2988686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l250"/>
            <p:cNvSpPr/>
            <p:nvPr/>
          </p:nvSpPr>
          <p:spPr>
            <a:xfrm>
              <a:off x="4370275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l251"/>
            <p:cNvSpPr/>
            <p:nvPr/>
          </p:nvSpPr>
          <p:spPr>
            <a:xfrm>
              <a:off x="5751864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l252"/>
            <p:cNvSpPr/>
            <p:nvPr/>
          </p:nvSpPr>
          <p:spPr>
            <a:xfrm>
              <a:off x="7133452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tx253"/>
            <p:cNvSpPr/>
            <p:nvPr/>
          </p:nvSpPr>
          <p:spPr>
            <a:xfrm>
              <a:off x="1564718" y="5112640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43" name="tx254"/>
            <p:cNvSpPr/>
            <p:nvPr/>
          </p:nvSpPr>
          <p:spPr>
            <a:xfrm>
              <a:off x="2903928" y="5112492"/>
              <a:ext cx="169515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4" name="tx255"/>
            <p:cNvSpPr/>
            <p:nvPr/>
          </p:nvSpPr>
          <p:spPr>
            <a:xfrm>
              <a:off x="4285517" y="5112194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545" name="tx256"/>
            <p:cNvSpPr/>
            <p:nvPr/>
          </p:nvSpPr>
          <p:spPr>
            <a:xfrm>
              <a:off x="5667106" y="5112417"/>
              <a:ext cx="169515" cy="1096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6" name="tx257"/>
            <p:cNvSpPr/>
            <p:nvPr/>
          </p:nvSpPr>
          <p:spPr>
            <a:xfrm>
              <a:off x="7006316" y="5112268"/>
              <a:ext cx="254272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547" name="tx258"/>
            <p:cNvSpPr/>
            <p:nvPr/>
          </p:nvSpPr>
          <p:spPr>
            <a:xfrm>
              <a:off x="3846887" y="5300526"/>
              <a:ext cx="970756" cy="189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(min)</a:t>
              </a:r>
            </a:p>
          </p:txBody>
        </p:sp>
        <p:sp>
          <p:nvSpPr>
            <p:cNvPr id="548" name="tx259"/>
            <p:cNvSpPr/>
            <p:nvPr/>
          </p:nvSpPr>
          <p:spPr>
            <a:xfrm rot="-5400000">
              <a:off x="-312303" y="3111629"/>
              <a:ext cx="2010370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Relative Fluorescence</a:t>
              </a:r>
            </a:p>
          </p:txBody>
        </p:sp>
      </p:grpSp>
      <p:grpSp>
        <p:nvGrpSpPr>
          <p:cNvPr id="549" name="R Placeholder 2"/>
          <p:cNvGrpSpPr/>
          <p:nvPr/>
        </p:nvGrpSpPr>
        <p:grpSpPr>
          <a:xfrm>
            <a:off x="7683500" y="1253331"/>
            <a:ext cx="3956050" cy="4351338"/>
            <a:chOff x="7683500" y="1253331"/>
            <a:chExt cx="3956050" cy="4351338"/>
          </a:xfrm>
        </p:grpSpPr>
        <p:sp>
          <p:nvSpPr>
            <p:cNvPr id="550" name="rc3"/>
            <p:cNvSpPr/>
            <p:nvPr/>
          </p:nvSpPr>
          <p:spPr>
            <a:xfrm>
              <a:off x="7683500" y="1253331"/>
              <a:ext cx="395605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rc4"/>
            <p:cNvSpPr/>
            <p:nvPr/>
          </p:nvSpPr>
          <p:spPr>
            <a:xfrm>
              <a:off x="7683500" y="1253331"/>
              <a:ext cx="395605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rc5"/>
            <p:cNvSpPr/>
            <p:nvPr/>
          </p:nvSpPr>
          <p:spPr>
            <a:xfrm>
              <a:off x="8199136" y="1322920"/>
              <a:ext cx="3370824" cy="3878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l6"/>
            <p:cNvSpPr/>
            <p:nvPr/>
          </p:nvSpPr>
          <p:spPr>
            <a:xfrm>
              <a:off x="8199136" y="4584592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l7"/>
            <p:cNvSpPr/>
            <p:nvPr/>
          </p:nvSpPr>
          <p:spPr>
            <a:xfrm>
              <a:off x="8199136" y="37030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l8"/>
            <p:cNvSpPr/>
            <p:nvPr/>
          </p:nvSpPr>
          <p:spPr>
            <a:xfrm>
              <a:off x="8199136" y="28215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l9"/>
            <p:cNvSpPr/>
            <p:nvPr/>
          </p:nvSpPr>
          <p:spPr>
            <a:xfrm>
              <a:off x="8199136" y="19399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10"/>
            <p:cNvSpPr/>
            <p:nvPr/>
          </p:nvSpPr>
          <p:spPr>
            <a:xfrm>
              <a:off x="8199136" y="50253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l11"/>
            <p:cNvSpPr/>
            <p:nvPr/>
          </p:nvSpPr>
          <p:spPr>
            <a:xfrm>
              <a:off x="8199136" y="41438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12"/>
            <p:cNvSpPr/>
            <p:nvPr/>
          </p:nvSpPr>
          <p:spPr>
            <a:xfrm>
              <a:off x="8199136" y="32622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l13"/>
            <p:cNvSpPr/>
            <p:nvPr/>
          </p:nvSpPr>
          <p:spPr>
            <a:xfrm>
              <a:off x="8199136" y="23807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14"/>
            <p:cNvSpPr/>
            <p:nvPr/>
          </p:nvSpPr>
          <p:spPr>
            <a:xfrm>
              <a:off x="8199136" y="14992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15"/>
            <p:cNvSpPr/>
            <p:nvPr/>
          </p:nvSpPr>
          <p:spPr>
            <a:xfrm>
              <a:off x="9884548" y="1322920"/>
              <a:ext cx="0" cy="3878745"/>
            </a:xfrm>
            <a:custGeom>
              <a:avLst/>
              <a:gdLst/>
              <a:ahLst/>
              <a:cxnLst/>
              <a:rect l="0" t="0" r="0" b="0"/>
              <a:pathLst>
                <a:path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rc16"/>
            <p:cNvSpPr/>
            <p:nvPr/>
          </p:nvSpPr>
          <p:spPr>
            <a:xfrm>
              <a:off x="8620489" y="1499226"/>
              <a:ext cx="2528118" cy="3526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tx17"/>
            <p:cNvSpPr/>
            <p:nvPr/>
          </p:nvSpPr>
          <p:spPr>
            <a:xfrm>
              <a:off x="7918988" y="49851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65" name="tx18"/>
            <p:cNvSpPr/>
            <p:nvPr/>
          </p:nvSpPr>
          <p:spPr>
            <a:xfrm>
              <a:off x="7918988" y="4103362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66" name="tx19"/>
            <p:cNvSpPr/>
            <p:nvPr/>
          </p:nvSpPr>
          <p:spPr>
            <a:xfrm>
              <a:off x="7918988" y="322210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67" name="tx20"/>
            <p:cNvSpPr/>
            <p:nvPr/>
          </p:nvSpPr>
          <p:spPr>
            <a:xfrm>
              <a:off x="7918988" y="23405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68" name="tx21"/>
            <p:cNvSpPr/>
            <p:nvPr/>
          </p:nvSpPr>
          <p:spPr>
            <a:xfrm>
              <a:off x="7918988" y="1459035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69" name="pl22"/>
            <p:cNvSpPr/>
            <p:nvPr/>
          </p:nvSpPr>
          <p:spPr>
            <a:xfrm>
              <a:off x="8164341" y="5025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23"/>
            <p:cNvSpPr/>
            <p:nvPr/>
          </p:nvSpPr>
          <p:spPr>
            <a:xfrm>
              <a:off x="8164341" y="41438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24"/>
            <p:cNvSpPr/>
            <p:nvPr/>
          </p:nvSpPr>
          <p:spPr>
            <a:xfrm>
              <a:off x="8164341" y="32622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25"/>
            <p:cNvSpPr/>
            <p:nvPr/>
          </p:nvSpPr>
          <p:spPr>
            <a:xfrm>
              <a:off x="8164341" y="2380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26"/>
            <p:cNvSpPr/>
            <p:nvPr/>
          </p:nvSpPr>
          <p:spPr>
            <a:xfrm>
              <a:off x="8164341" y="14992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27"/>
            <p:cNvSpPr/>
            <p:nvPr/>
          </p:nvSpPr>
          <p:spPr>
            <a:xfrm>
              <a:off x="9884548" y="52016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tx28"/>
            <p:cNvSpPr/>
            <p:nvPr/>
          </p:nvSpPr>
          <p:spPr>
            <a:xfrm>
              <a:off x="9763402" y="5264405"/>
              <a:ext cx="242292" cy="80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test1</a:t>
              </a:r>
            </a:p>
          </p:txBody>
        </p:sp>
        <p:sp>
          <p:nvSpPr>
            <p:cNvPr id="576" name="tx29"/>
            <p:cNvSpPr/>
            <p:nvPr/>
          </p:nvSpPr>
          <p:spPr>
            <a:xfrm>
              <a:off x="9674896" y="5426416"/>
              <a:ext cx="419304" cy="7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names</a:t>
              </a:r>
            </a:p>
          </p:txBody>
        </p:sp>
        <p:sp>
          <p:nvSpPr>
            <p:cNvPr id="577" name="tx30"/>
            <p:cNvSpPr/>
            <p:nvPr/>
          </p:nvSpPr>
          <p:spPr>
            <a:xfrm rot="-5400000">
              <a:off x="7634364" y="3214237"/>
              <a:ext cx="341746" cy="9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</p:grpSp>
      <p:grpSp xmlns:pic="http://schemas.openxmlformats.org/drawingml/2006/picture">
        <p:nvGrpSpPr>
          <p:cNvPr id="578" name="R Placeholder"/>
          <p:cNvGrpSpPr/>
          <p:nvPr/>
        </p:nvGrpSpPr>
        <p:grpSpPr>
          <a:xfrm>
            <a:off x="552450" y="1253331"/>
            <a:ext cx="6819900" cy="4351338"/>
            <a:chOff x="552450" y="1253331"/>
            <a:chExt cx="6819900" cy="4351338"/>
          </a:xfrm>
        </p:grpSpPr>
        <p:sp>
          <p:nvSpPr>
            <p:cNvPr id="579" name="rc3"/>
            <p:cNvSpPr/>
            <p:nvPr/>
          </p:nvSpPr>
          <p:spPr>
            <a:xfrm>
              <a:off x="552450" y="1253331"/>
              <a:ext cx="68199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rc4"/>
            <p:cNvSpPr/>
            <p:nvPr/>
          </p:nvSpPr>
          <p:spPr>
            <a:xfrm>
              <a:off x="552450" y="1253331"/>
              <a:ext cx="68199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rc5"/>
            <p:cNvSpPr/>
            <p:nvPr/>
          </p:nvSpPr>
          <p:spPr>
            <a:xfrm>
              <a:off x="1361770" y="1322920"/>
              <a:ext cx="5940990" cy="3727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6"/>
            <p:cNvSpPr/>
            <p:nvPr/>
          </p:nvSpPr>
          <p:spPr>
            <a:xfrm>
              <a:off x="1606989" y="36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7"/>
            <p:cNvSpPr/>
            <p:nvPr/>
          </p:nvSpPr>
          <p:spPr>
            <a:xfrm>
              <a:off x="1630015" y="3773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8"/>
            <p:cNvSpPr/>
            <p:nvPr/>
          </p:nvSpPr>
          <p:spPr>
            <a:xfrm>
              <a:off x="1653042" y="3797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9"/>
            <p:cNvSpPr/>
            <p:nvPr/>
          </p:nvSpPr>
          <p:spPr>
            <a:xfrm>
              <a:off x="1676107" y="3676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10"/>
            <p:cNvSpPr/>
            <p:nvPr/>
          </p:nvSpPr>
          <p:spPr>
            <a:xfrm>
              <a:off x="1699133" y="3658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11"/>
            <p:cNvSpPr/>
            <p:nvPr/>
          </p:nvSpPr>
          <p:spPr>
            <a:xfrm>
              <a:off x="1722121" y="3745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12"/>
            <p:cNvSpPr/>
            <p:nvPr/>
          </p:nvSpPr>
          <p:spPr>
            <a:xfrm>
              <a:off x="1745148" y="3639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13"/>
            <p:cNvSpPr/>
            <p:nvPr/>
          </p:nvSpPr>
          <p:spPr>
            <a:xfrm>
              <a:off x="1768174" y="3642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14"/>
            <p:cNvSpPr/>
            <p:nvPr/>
          </p:nvSpPr>
          <p:spPr>
            <a:xfrm>
              <a:off x="1791239" y="369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15"/>
            <p:cNvSpPr/>
            <p:nvPr/>
          </p:nvSpPr>
          <p:spPr>
            <a:xfrm>
              <a:off x="1814227" y="3585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16"/>
            <p:cNvSpPr/>
            <p:nvPr/>
          </p:nvSpPr>
          <p:spPr>
            <a:xfrm>
              <a:off x="1837255" y="3737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17"/>
            <p:cNvSpPr/>
            <p:nvPr/>
          </p:nvSpPr>
          <p:spPr>
            <a:xfrm>
              <a:off x="1860320" y="3739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18"/>
            <p:cNvSpPr/>
            <p:nvPr/>
          </p:nvSpPr>
          <p:spPr>
            <a:xfrm>
              <a:off x="1883308" y="373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19"/>
            <p:cNvSpPr/>
            <p:nvPr/>
          </p:nvSpPr>
          <p:spPr>
            <a:xfrm>
              <a:off x="2004275" y="35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20"/>
            <p:cNvSpPr/>
            <p:nvPr/>
          </p:nvSpPr>
          <p:spPr>
            <a:xfrm>
              <a:off x="2012680" y="3304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21"/>
            <p:cNvSpPr/>
            <p:nvPr/>
          </p:nvSpPr>
          <p:spPr>
            <a:xfrm>
              <a:off x="2035707" y="3370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22"/>
            <p:cNvSpPr/>
            <p:nvPr/>
          </p:nvSpPr>
          <p:spPr>
            <a:xfrm>
              <a:off x="2058772" y="334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23"/>
            <p:cNvSpPr/>
            <p:nvPr/>
          </p:nvSpPr>
          <p:spPr>
            <a:xfrm>
              <a:off x="2081799" y="3326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24"/>
            <p:cNvSpPr/>
            <p:nvPr/>
          </p:nvSpPr>
          <p:spPr>
            <a:xfrm>
              <a:off x="2104825" y="318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25"/>
            <p:cNvSpPr/>
            <p:nvPr/>
          </p:nvSpPr>
          <p:spPr>
            <a:xfrm>
              <a:off x="2127813" y="3041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26"/>
            <p:cNvSpPr/>
            <p:nvPr/>
          </p:nvSpPr>
          <p:spPr>
            <a:xfrm>
              <a:off x="2150843" y="3323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27"/>
            <p:cNvSpPr/>
            <p:nvPr/>
          </p:nvSpPr>
          <p:spPr>
            <a:xfrm>
              <a:off x="2173908" y="3120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28"/>
            <p:cNvSpPr/>
            <p:nvPr/>
          </p:nvSpPr>
          <p:spPr>
            <a:xfrm>
              <a:off x="2196896" y="314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29"/>
            <p:cNvSpPr/>
            <p:nvPr/>
          </p:nvSpPr>
          <p:spPr>
            <a:xfrm>
              <a:off x="2219999" y="301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30"/>
            <p:cNvSpPr/>
            <p:nvPr/>
          </p:nvSpPr>
          <p:spPr>
            <a:xfrm>
              <a:off x="2242950" y="299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31"/>
            <p:cNvSpPr/>
            <p:nvPr/>
          </p:nvSpPr>
          <p:spPr>
            <a:xfrm>
              <a:off x="2266052" y="3065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32"/>
            <p:cNvSpPr/>
            <p:nvPr/>
          </p:nvSpPr>
          <p:spPr>
            <a:xfrm>
              <a:off x="2289003" y="3055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33"/>
            <p:cNvSpPr/>
            <p:nvPr/>
          </p:nvSpPr>
          <p:spPr>
            <a:xfrm>
              <a:off x="2312067" y="28347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34"/>
            <p:cNvSpPr/>
            <p:nvPr/>
          </p:nvSpPr>
          <p:spPr>
            <a:xfrm>
              <a:off x="2335131" y="276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35"/>
            <p:cNvSpPr/>
            <p:nvPr/>
          </p:nvSpPr>
          <p:spPr>
            <a:xfrm>
              <a:off x="2358082" y="281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36"/>
            <p:cNvSpPr/>
            <p:nvPr/>
          </p:nvSpPr>
          <p:spPr>
            <a:xfrm>
              <a:off x="2381146" y="299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37"/>
            <p:cNvSpPr/>
            <p:nvPr/>
          </p:nvSpPr>
          <p:spPr>
            <a:xfrm>
              <a:off x="2404172" y="2837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38"/>
            <p:cNvSpPr/>
            <p:nvPr/>
          </p:nvSpPr>
          <p:spPr>
            <a:xfrm>
              <a:off x="2427199" y="277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39"/>
            <p:cNvSpPr/>
            <p:nvPr/>
          </p:nvSpPr>
          <p:spPr>
            <a:xfrm>
              <a:off x="2450225" y="2678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40"/>
            <p:cNvSpPr/>
            <p:nvPr/>
          </p:nvSpPr>
          <p:spPr>
            <a:xfrm>
              <a:off x="2473252" y="2617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41"/>
            <p:cNvSpPr/>
            <p:nvPr/>
          </p:nvSpPr>
          <p:spPr>
            <a:xfrm>
              <a:off x="2496278" y="2708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42"/>
            <p:cNvSpPr/>
            <p:nvPr/>
          </p:nvSpPr>
          <p:spPr>
            <a:xfrm>
              <a:off x="2519267" y="267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43"/>
            <p:cNvSpPr/>
            <p:nvPr/>
          </p:nvSpPr>
          <p:spPr>
            <a:xfrm>
              <a:off x="2542294" y="266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44"/>
            <p:cNvSpPr/>
            <p:nvPr/>
          </p:nvSpPr>
          <p:spPr>
            <a:xfrm>
              <a:off x="2565320" y="2583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45"/>
            <p:cNvSpPr/>
            <p:nvPr/>
          </p:nvSpPr>
          <p:spPr>
            <a:xfrm>
              <a:off x="2588308" y="2505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46"/>
            <p:cNvSpPr/>
            <p:nvPr/>
          </p:nvSpPr>
          <p:spPr>
            <a:xfrm>
              <a:off x="2611412" y="2625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47"/>
            <p:cNvSpPr/>
            <p:nvPr/>
          </p:nvSpPr>
          <p:spPr>
            <a:xfrm>
              <a:off x="2634438" y="2672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48"/>
            <p:cNvSpPr/>
            <p:nvPr/>
          </p:nvSpPr>
          <p:spPr>
            <a:xfrm>
              <a:off x="2657426" y="261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49"/>
            <p:cNvSpPr/>
            <p:nvPr/>
          </p:nvSpPr>
          <p:spPr>
            <a:xfrm>
              <a:off x="2680453" y="2527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50"/>
            <p:cNvSpPr/>
            <p:nvPr/>
          </p:nvSpPr>
          <p:spPr>
            <a:xfrm>
              <a:off x="2703479" y="2407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51"/>
            <p:cNvSpPr/>
            <p:nvPr/>
          </p:nvSpPr>
          <p:spPr>
            <a:xfrm>
              <a:off x="2726467" y="2545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52"/>
            <p:cNvSpPr/>
            <p:nvPr/>
          </p:nvSpPr>
          <p:spPr>
            <a:xfrm>
              <a:off x="2749571" y="24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53"/>
            <p:cNvSpPr/>
            <p:nvPr/>
          </p:nvSpPr>
          <p:spPr>
            <a:xfrm>
              <a:off x="2772597" y="2327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54"/>
            <p:cNvSpPr/>
            <p:nvPr/>
          </p:nvSpPr>
          <p:spPr>
            <a:xfrm>
              <a:off x="2795585" y="2475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55"/>
            <p:cNvSpPr/>
            <p:nvPr/>
          </p:nvSpPr>
          <p:spPr>
            <a:xfrm>
              <a:off x="2818573" y="2365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56"/>
            <p:cNvSpPr/>
            <p:nvPr/>
          </p:nvSpPr>
          <p:spPr>
            <a:xfrm>
              <a:off x="2841677" y="2563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57"/>
            <p:cNvSpPr/>
            <p:nvPr/>
          </p:nvSpPr>
          <p:spPr>
            <a:xfrm>
              <a:off x="2864704" y="217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58"/>
            <p:cNvSpPr/>
            <p:nvPr/>
          </p:nvSpPr>
          <p:spPr>
            <a:xfrm>
              <a:off x="2887692" y="2370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59"/>
            <p:cNvSpPr/>
            <p:nvPr/>
          </p:nvSpPr>
          <p:spPr>
            <a:xfrm>
              <a:off x="2910719" y="2207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0"/>
            <p:cNvSpPr/>
            <p:nvPr/>
          </p:nvSpPr>
          <p:spPr>
            <a:xfrm>
              <a:off x="2933783" y="2235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1"/>
            <p:cNvSpPr/>
            <p:nvPr/>
          </p:nvSpPr>
          <p:spPr>
            <a:xfrm>
              <a:off x="2956810" y="21950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2"/>
            <p:cNvSpPr/>
            <p:nvPr/>
          </p:nvSpPr>
          <p:spPr>
            <a:xfrm>
              <a:off x="2979800" y="2319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"/>
            <p:cNvSpPr/>
            <p:nvPr/>
          </p:nvSpPr>
          <p:spPr>
            <a:xfrm>
              <a:off x="3002826" y="2120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"/>
            <p:cNvSpPr/>
            <p:nvPr/>
          </p:nvSpPr>
          <p:spPr>
            <a:xfrm>
              <a:off x="3025891" y="247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5"/>
            <p:cNvSpPr/>
            <p:nvPr/>
          </p:nvSpPr>
          <p:spPr>
            <a:xfrm>
              <a:off x="3048918" y="2313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6"/>
            <p:cNvSpPr/>
            <p:nvPr/>
          </p:nvSpPr>
          <p:spPr>
            <a:xfrm>
              <a:off x="3071906" y="2264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7"/>
            <p:cNvSpPr/>
            <p:nvPr/>
          </p:nvSpPr>
          <p:spPr>
            <a:xfrm>
              <a:off x="3094971" y="2221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8"/>
            <p:cNvSpPr/>
            <p:nvPr/>
          </p:nvSpPr>
          <p:spPr>
            <a:xfrm>
              <a:off x="3117960" y="236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9"/>
            <p:cNvSpPr/>
            <p:nvPr/>
          </p:nvSpPr>
          <p:spPr>
            <a:xfrm>
              <a:off x="3140986" y="2176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70"/>
            <p:cNvSpPr/>
            <p:nvPr/>
          </p:nvSpPr>
          <p:spPr>
            <a:xfrm>
              <a:off x="3164013" y="2125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71"/>
            <p:cNvSpPr/>
            <p:nvPr/>
          </p:nvSpPr>
          <p:spPr>
            <a:xfrm>
              <a:off x="3187081" y="2311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72"/>
            <p:cNvSpPr/>
            <p:nvPr/>
          </p:nvSpPr>
          <p:spPr>
            <a:xfrm>
              <a:off x="3210069" y="224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73"/>
            <p:cNvSpPr/>
            <p:nvPr/>
          </p:nvSpPr>
          <p:spPr>
            <a:xfrm>
              <a:off x="3233096" y="2063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74"/>
            <p:cNvSpPr/>
            <p:nvPr/>
          </p:nvSpPr>
          <p:spPr>
            <a:xfrm>
              <a:off x="3256161" y="2009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75"/>
            <p:cNvSpPr/>
            <p:nvPr/>
          </p:nvSpPr>
          <p:spPr>
            <a:xfrm>
              <a:off x="3279186" y="1962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76"/>
            <p:cNvSpPr/>
            <p:nvPr/>
          </p:nvSpPr>
          <p:spPr>
            <a:xfrm>
              <a:off x="3302175" y="21859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77"/>
            <p:cNvSpPr/>
            <p:nvPr/>
          </p:nvSpPr>
          <p:spPr>
            <a:xfrm>
              <a:off x="3325240" y="2117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78"/>
            <p:cNvSpPr/>
            <p:nvPr/>
          </p:nvSpPr>
          <p:spPr>
            <a:xfrm>
              <a:off x="3348266" y="213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79"/>
            <p:cNvSpPr/>
            <p:nvPr/>
          </p:nvSpPr>
          <p:spPr>
            <a:xfrm>
              <a:off x="3371255" y="1984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80"/>
            <p:cNvSpPr/>
            <p:nvPr/>
          </p:nvSpPr>
          <p:spPr>
            <a:xfrm>
              <a:off x="3394280" y="2028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81"/>
            <p:cNvSpPr/>
            <p:nvPr/>
          </p:nvSpPr>
          <p:spPr>
            <a:xfrm>
              <a:off x="3417346" y="2077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82"/>
            <p:cNvSpPr/>
            <p:nvPr/>
          </p:nvSpPr>
          <p:spPr>
            <a:xfrm>
              <a:off x="3440403" y="2011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83"/>
            <p:cNvSpPr/>
            <p:nvPr/>
          </p:nvSpPr>
          <p:spPr>
            <a:xfrm>
              <a:off x="3463353" y="1901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84"/>
            <p:cNvSpPr/>
            <p:nvPr/>
          </p:nvSpPr>
          <p:spPr>
            <a:xfrm>
              <a:off x="3486380" y="2046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85"/>
            <p:cNvSpPr/>
            <p:nvPr/>
          </p:nvSpPr>
          <p:spPr>
            <a:xfrm>
              <a:off x="3509406" y="204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86"/>
            <p:cNvSpPr/>
            <p:nvPr/>
          </p:nvSpPr>
          <p:spPr>
            <a:xfrm>
              <a:off x="3532433" y="2017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87"/>
            <p:cNvSpPr/>
            <p:nvPr/>
          </p:nvSpPr>
          <p:spPr>
            <a:xfrm>
              <a:off x="3555459" y="19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88"/>
            <p:cNvSpPr/>
            <p:nvPr/>
          </p:nvSpPr>
          <p:spPr>
            <a:xfrm>
              <a:off x="3578523" y="202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89"/>
            <p:cNvSpPr/>
            <p:nvPr/>
          </p:nvSpPr>
          <p:spPr>
            <a:xfrm>
              <a:off x="3601549" y="1982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90"/>
            <p:cNvSpPr/>
            <p:nvPr/>
          </p:nvSpPr>
          <p:spPr>
            <a:xfrm>
              <a:off x="3624576" y="1976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91"/>
            <p:cNvSpPr/>
            <p:nvPr/>
          </p:nvSpPr>
          <p:spPr>
            <a:xfrm>
              <a:off x="3647565" y="1993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92"/>
            <p:cNvSpPr/>
            <p:nvPr/>
          </p:nvSpPr>
          <p:spPr>
            <a:xfrm>
              <a:off x="3670591" y="1936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93"/>
            <p:cNvSpPr/>
            <p:nvPr/>
          </p:nvSpPr>
          <p:spPr>
            <a:xfrm>
              <a:off x="3693618" y="2053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94"/>
            <p:cNvSpPr/>
            <p:nvPr/>
          </p:nvSpPr>
          <p:spPr>
            <a:xfrm>
              <a:off x="3716683" y="1928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95"/>
            <p:cNvSpPr/>
            <p:nvPr/>
          </p:nvSpPr>
          <p:spPr>
            <a:xfrm>
              <a:off x="3739709" y="2084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96"/>
            <p:cNvSpPr/>
            <p:nvPr/>
          </p:nvSpPr>
          <p:spPr>
            <a:xfrm>
              <a:off x="3762697" y="1799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97"/>
            <p:cNvSpPr/>
            <p:nvPr/>
          </p:nvSpPr>
          <p:spPr>
            <a:xfrm>
              <a:off x="3785724" y="1985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98"/>
            <p:cNvSpPr/>
            <p:nvPr/>
          </p:nvSpPr>
          <p:spPr>
            <a:xfrm>
              <a:off x="3808750" y="2013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99"/>
            <p:cNvSpPr/>
            <p:nvPr/>
          </p:nvSpPr>
          <p:spPr>
            <a:xfrm>
              <a:off x="3831815" y="2062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100"/>
            <p:cNvSpPr/>
            <p:nvPr/>
          </p:nvSpPr>
          <p:spPr>
            <a:xfrm>
              <a:off x="3854803" y="1996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101"/>
            <p:cNvSpPr/>
            <p:nvPr/>
          </p:nvSpPr>
          <p:spPr>
            <a:xfrm>
              <a:off x="3877830" y="184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102"/>
            <p:cNvSpPr/>
            <p:nvPr/>
          </p:nvSpPr>
          <p:spPr>
            <a:xfrm>
              <a:off x="3900896" y="1873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103"/>
            <p:cNvSpPr/>
            <p:nvPr/>
          </p:nvSpPr>
          <p:spPr>
            <a:xfrm>
              <a:off x="3923922" y="196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104"/>
            <p:cNvSpPr/>
            <p:nvPr/>
          </p:nvSpPr>
          <p:spPr>
            <a:xfrm>
              <a:off x="3946949" y="2064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105"/>
            <p:cNvSpPr/>
            <p:nvPr/>
          </p:nvSpPr>
          <p:spPr>
            <a:xfrm>
              <a:off x="3969937" y="2054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106"/>
            <p:cNvSpPr/>
            <p:nvPr/>
          </p:nvSpPr>
          <p:spPr>
            <a:xfrm>
              <a:off x="3992963" y="201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107"/>
            <p:cNvSpPr/>
            <p:nvPr/>
          </p:nvSpPr>
          <p:spPr>
            <a:xfrm>
              <a:off x="4015990" y="1982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108"/>
            <p:cNvSpPr/>
            <p:nvPr/>
          </p:nvSpPr>
          <p:spPr>
            <a:xfrm>
              <a:off x="4039056" y="2009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109"/>
            <p:cNvSpPr/>
            <p:nvPr/>
          </p:nvSpPr>
          <p:spPr>
            <a:xfrm>
              <a:off x="4062045" y="1958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110"/>
            <p:cNvSpPr/>
            <p:nvPr/>
          </p:nvSpPr>
          <p:spPr>
            <a:xfrm>
              <a:off x="4085071" y="1876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111"/>
            <p:cNvSpPr/>
            <p:nvPr/>
          </p:nvSpPr>
          <p:spPr>
            <a:xfrm>
              <a:off x="4108098" y="1981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112"/>
            <p:cNvSpPr/>
            <p:nvPr/>
          </p:nvSpPr>
          <p:spPr>
            <a:xfrm>
              <a:off x="4131124" y="1826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113"/>
            <p:cNvSpPr/>
            <p:nvPr/>
          </p:nvSpPr>
          <p:spPr>
            <a:xfrm>
              <a:off x="4154189" y="2049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114"/>
            <p:cNvSpPr/>
            <p:nvPr/>
          </p:nvSpPr>
          <p:spPr>
            <a:xfrm>
              <a:off x="4177178" y="1981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115"/>
            <p:cNvSpPr/>
            <p:nvPr/>
          </p:nvSpPr>
          <p:spPr>
            <a:xfrm>
              <a:off x="4200204" y="2011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116"/>
            <p:cNvSpPr/>
            <p:nvPr/>
          </p:nvSpPr>
          <p:spPr>
            <a:xfrm>
              <a:off x="4223231" y="195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117"/>
            <p:cNvSpPr/>
            <p:nvPr/>
          </p:nvSpPr>
          <p:spPr>
            <a:xfrm>
              <a:off x="4246260" y="1952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118"/>
            <p:cNvSpPr/>
            <p:nvPr/>
          </p:nvSpPr>
          <p:spPr>
            <a:xfrm>
              <a:off x="4269364" y="2130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119"/>
            <p:cNvSpPr/>
            <p:nvPr/>
          </p:nvSpPr>
          <p:spPr>
            <a:xfrm>
              <a:off x="4292352" y="1913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120"/>
            <p:cNvSpPr/>
            <p:nvPr/>
          </p:nvSpPr>
          <p:spPr>
            <a:xfrm>
              <a:off x="4315417" y="1800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121"/>
            <p:cNvSpPr/>
            <p:nvPr/>
          </p:nvSpPr>
          <p:spPr>
            <a:xfrm>
              <a:off x="4338405" y="196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122"/>
            <p:cNvSpPr/>
            <p:nvPr/>
          </p:nvSpPr>
          <p:spPr>
            <a:xfrm>
              <a:off x="4361431" y="195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123"/>
            <p:cNvSpPr/>
            <p:nvPr/>
          </p:nvSpPr>
          <p:spPr>
            <a:xfrm>
              <a:off x="4384420" y="18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124"/>
            <p:cNvSpPr/>
            <p:nvPr/>
          </p:nvSpPr>
          <p:spPr>
            <a:xfrm>
              <a:off x="4407485" y="19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125"/>
            <p:cNvSpPr/>
            <p:nvPr/>
          </p:nvSpPr>
          <p:spPr>
            <a:xfrm>
              <a:off x="4430472" y="1839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126"/>
            <p:cNvSpPr/>
            <p:nvPr/>
          </p:nvSpPr>
          <p:spPr>
            <a:xfrm>
              <a:off x="4453499" y="1797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127"/>
            <p:cNvSpPr/>
            <p:nvPr/>
          </p:nvSpPr>
          <p:spPr>
            <a:xfrm>
              <a:off x="4476525" y="1771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128"/>
            <p:cNvSpPr/>
            <p:nvPr/>
          </p:nvSpPr>
          <p:spPr>
            <a:xfrm>
              <a:off x="4499591" y="208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129"/>
            <p:cNvSpPr/>
            <p:nvPr/>
          </p:nvSpPr>
          <p:spPr>
            <a:xfrm>
              <a:off x="4522578" y="1857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130"/>
            <p:cNvSpPr/>
            <p:nvPr/>
          </p:nvSpPr>
          <p:spPr>
            <a:xfrm>
              <a:off x="4545613" y="2151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131"/>
            <p:cNvSpPr/>
            <p:nvPr/>
          </p:nvSpPr>
          <p:spPr>
            <a:xfrm>
              <a:off x="4568640" y="214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132"/>
            <p:cNvSpPr/>
            <p:nvPr/>
          </p:nvSpPr>
          <p:spPr>
            <a:xfrm>
              <a:off x="4591665" y="1947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133"/>
            <p:cNvSpPr/>
            <p:nvPr/>
          </p:nvSpPr>
          <p:spPr>
            <a:xfrm>
              <a:off x="4614654" y="1940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134"/>
            <p:cNvSpPr/>
            <p:nvPr/>
          </p:nvSpPr>
          <p:spPr>
            <a:xfrm>
              <a:off x="4637718" y="2099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135"/>
            <p:cNvSpPr/>
            <p:nvPr/>
          </p:nvSpPr>
          <p:spPr>
            <a:xfrm>
              <a:off x="4660707" y="1874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136"/>
            <p:cNvSpPr/>
            <p:nvPr/>
          </p:nvSpPr>
          <p:spPr>
            <a:xfrm>
              <a:off x="4683810" y="1842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137"/>
            <p:cNvSpPr/>
            <p:nvPr/>
          </p:nvSpPr>
          <p:spPr>
            <a:xfrm>
              <a:off x="4706837" y="2012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138"/>
            <p:cNvSpPr/>
            <p:nvPr/>
          </p:nvSpPr>
          <p:spPr>
            <a:xfrm>
              <a:off x="4729825" y="19384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139"/>
            <p:cNvSpPr/>
            <p:nvPr/>
          </p:nvSpPr>
          <p:spPr>
            <a:xfrm>
              <a:off x="4752852" y="1936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140"/>
            <p:cNvSpPr/>
            <p:nvPr/>
          </p:nvSpPr>
          <p:spPr>
            <a:xfrm>
              <a:off x="4775878" y="2022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141"/>
            <p:cNvSpPr/>
            <p:nvPr/>
          </p:nvSpPr>
          <p:spPr>
            <a:xfrm>
              <a:off x="4798866" y="195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142"/>
            <p:cNvSpPr/>
            <p:nvPr/>
          </p:nvSpPr>
          <p:spPr>
            <a:xfrm>
              <a:off x="4821931" y="1985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143"/>
            <p:cNvSpPr/>
            <p:nvPr/>
          </p:nvSpPr>
          <p:spPr>
            <a:xfrm>
              <a:off x="4844957" y="183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144"/>
            <p:cNvSpPr/>
            <p:nvPr/>
          </p:nvSpPr>
          <p:spPr>
            <a:xfrm>
              <a:off x="4867985" y="1959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145"/>
            <p:cNvSpPr/>
            <p:nvPr/>
          </p:nvSpPr>
          <p:spPr>
            <a:xfrm>
              <a:off x="4890972" y="1877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146"/>
            <p:cNvSpPr/>
            <p:nvPr/>
          </p:nvSpPr>
          <p:spPr>
            <a:xfrm>
              <a:off x="4914076" y="1997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147"/>
            <p:cNvSpPr/>
            <p:nvPr/>
          </p:nvSpPr>
          <p:spPr>
            <a:xfrm>
              <a:off x="4937064" y="1940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148"/>
            <p:cNvSpPr/>
            <p:nvPr/>
          </p:nvSpPr>
          <p:spPr>
            <a:xfrm>
              <a:off x="4960091" y="200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149"/>
            <p:cNvSpPr/>
            <p:nvPr/>
          </p:nvSpPr>
          <p:spPr>
            <a:xfrm>
              <a:off x="4983117" y="1866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150"/>
            <p:cNvSpPr/>
            <p:nvPr/>
          </p:nvSpPr>
          <p:spPr>
            <a:xfrm>
              <a:off x="5006105" y="2024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151"/>
            <p:cNvSpPr/>
            <p:nvPr/>
          </p:nvSpPr>
          <p:spPr>
            <a:xfrm>
              <a:off x="5029209" y="2093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152"/>
            <p:cNvSpPr/>
            <p:nvPr/>
          </p:nvSpPr>
          <p:spPr>
            <a:xfrm>
              <a:off x="5052197" y="1924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153"/>
            <p:cNvSpPr/>
            <p:nvPr/>
          </p:nvSpPr>
          <p:spPr>
            <a:xfrm>
              <a:off x="5075225" y="1960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154"/>
            <p:cNvSpPr/>
            <p:nvPr/>
          </p:nvSpPr>
          <p:spPr>
            <a:xfrm>
              <a:off x="5098213" y="205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155"/>
            <p:cNvSpPr/>
            <p:nvPr/>
          </p:nvSpPr>
          <p:spPr>
            <a:xfrm>
              <a:off x="5121316" y="180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156"/>
            <p:cNvSpPr/>
            <p:nvPr/>
          </p:nvSpPr>
          <p:spPr>
            <a:xfrm>
              <a:off x="5144305" y="1968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157"/>
            <p:cNvSpPr/>
            <p:nvPr/>
          </p:nvSpPr>
          <p:spPr>
            <a:xfrm>
              <a:off x="5167331" y="1919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158"/>
            <p:cNvSpPr/>
            <p:nvPr/>
          </p:nvSpPr>
          <p:spPr>
            <a:xfrm>
              <a:off x="5190320" y="2042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159"/>
            <p:cNvSpPr/>
            <p:nvPr/>
          </p:nvSpPr>
          <p:spPr>
            <a:xfrm>
              <a:off x="5213423" y="2104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160"/>
            <p:cNvSpPr/>
            <p:nvPr/>
          </p:nvSpPr>
          <p:spPr>
            <a:xfrm>
              <a:off x="5236411" y="1987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161"/>
            <p:cNvSpPr/>
            <p:nvPr/>
          </p:nvSpPr>
          <p:spPr>
            <a:xfrm>
              <a:off x="5259441" y="207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162"/>
            <p:cNvSpPr/>
            <p:nvPr/>
          </p:nvSpPr>
          <p:spPr>
            <a:xfrm>
              <a:off x="5282429" y="2026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163"/>
            <p:cNvSpPr/>
            <p:nvPr/>
          </p:nvSpPr>
          <p:spPr>
            <a:xfrm>
              <a:off x="5305532" y="1852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164"/>
            <p:cNvSpPr/>
            <p:nvPr/>
          </p:nvSpPr>
          <p:spPr>
            <a:xfrm>
              <a:off x="5328520" y="2077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165"/>
            <p:cNvSpPr/>
            <p:nvPr/>
          </p:nvSpPr>
          <p:spPr>
            <a:xfrm>
              <a:off x="5351586" y="2066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166"/>
            <p:cNvSpPr/>
            <p:nvPr/>
          </p:nvSpPr>
          <p:spPr>
            <a:xfrm>
              <a:off x="5374573" y="206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167"/>
            <p:cNvSpPr/>
            <p:nvPr/>
          </p:nvSpPr>
          <p:spPr>
            <a:xfrm>
              <a:off x="5397561" y="1938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168"/>
            <p:cNvSpPr/>
            <p:nvPr/>
          </p:nvSpPr>
          <p:spPr>
            <a:xfrm>
              <a:off x="5420626" y="2017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169"/>
            <p:cNvSpPr/>
            <p:nvPr/>
          </p:nvSpPr>
          <p:spPr>
            <a:xfrm>
              <a:off x="5443692" y="1999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170"/>
            <p:cNvSpPr/>
            <p:nvPr/>
          </p:nvSpPr>
          <p:spPr>
            <a:xfrm>
              <a:off x="5466641" y="205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171"/>
            <p:cNvSpPr/>
            <p:nvPr/>
          </p:nvSpPr>
          <p:spPr>
            <a:xfrm>
              <a:off x="5489706" y="2067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172"/>
            <p:cNvSpPr/>
            <p:nvPr/>
          </p:nvSpPr>
          <p:spPr>
            <a:xfrm>
              <a:off x="5512732" y="206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173"/>
            <p:cNvSpPr/>
            <p:nvPr/>
          </p:nvSpPr>
          <p:spPr>
            <a:xfrm>
              <a:off x="5535759" y="198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174"/>
            <p:cNvSpPr/>
            <p:nvPr/>
          </p:nvSpPr>
          <p:spPr>
            <a:xfrm>
              <a:off x="5558785" y="2067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175"/>
            <p:cNvSpPr/>
            <p:nvPr/>
          </p:nvSpPr>
          <p:spPr>
            <a:xfrm>
              <a:off x="5581850" y="2013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176"/>
            <p:cNvSpPr/>
            <p:nvPr/>
          </p:nvSpPr>
          <p:spPr>
            <a:xfrm>
              <a:off x="5604839" y="212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177"/>
            <p:cNvSpPr/>
            <p:nvPr/>
          </p:nvSpPr>
          <p:spPr>
            <a:xfrm>
              <a:off x="5627865" y="2173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178"/>
            <p:cNvSpPr/>
            <p:nvPr/>
          </p:nvSpPr>
          <p:spPr>
            <a:xfrm>
              <a:off x="5650892" y="2097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179"/>
            <p:cNvSpPr/>
            <p:nvPr/>
          </p:nvSpPr>
          <p:spPr>
            <a:xfrm>
              <a:off x="5673879" y="2036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180"/>
            <p:cNvSpPr/>
            <p:nvPr/>
          </p:nvSpPr>
          <p:spPr>
            <a:xfrm>
              <a:off x="5696906" y="2088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181"/>
            <p:cNvSpPr/>
            <p:nvPr/>
          </p:nvSpPr>
          <p:spPr>
            <a:xfrm>
              <a:off x="5720010" y="2026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182"/>
            <p:cNvSpPr/>
            <p:nvPr/>
          </p:nvSpPr>
          <p:spPr>
            <a:xfrm>
              <a:off x="5742998" y="2215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183"/>
            <p:cNvSpPr/>
            <p:nvPr/>
          </p:nvSpPr>
          <p:spPr>
            <a:xfrm>
              <a:off x="5766024" y="2130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184"/>
            <p:cNvSpPr/>
            <p:nvPr/>
          </p:nvSpPr>
          <p:spPr>
            <a:xfrm>
              <a:off x="5789012" y="1963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185"/>
            <p:cNvSpPr/>
            <p:nvPr/>
          </p:nvSpPr>
          <p:spPr>
            <a:xfrm>
              <a:off x="5812039" y="2132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186"/>
            <p:cNvSpPr/>
            <p:nvPr/>
          </p:nvSpPr>
          <p:spPr>
            <a:xfrm>
              <a:off x="5835107" y="2113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187"/>
            <p:cNvSpPr/>
            <p:nvPr/>
          </p:nvSpPr>
          <p:spPr>
            <a:xfrm>
              <a:off x="5858130" y="2081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188"/>
            <p:cNvSpPr/>
            <p:nvPr/>
          </p:nvSpPr>
          <p:spPr>
            <a:xfrm>
              <a:off x="6009300" y="1614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189"/>
            <p:cNvSpPr/>
            <p:nvPr/>
          </p:nvSpPr>
          <p:spPr>
            <a:xfrm>
              <a:off x="6017743" y="165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190"/>
            <p:cNvSpPr/>
            <p:nvPr/>
          </p:nvSpPr>
          <p:spPr>
            <a:xfrm>
              <a:off x="6040770" y="157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191"/>
            <p:cNvSpPr/>
            <p:nvPr/>
          </p:nvSpPr>
          <p:spPr>
            <a:xfrm>
              <a:off x="6063834" y="1508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192"/>
            <p:cNvSpPr/>
            <p:nvPr/>
          </p:nvSpPr>
          <p:spPr>
            <a:xfrm>
              <a:off x="6086861" y="168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193"/>
            <p:cNvSpPr/>
            <p:nvPr/>
          </p:nvSpPr>
          <p:spPr>
            <a:xfrm>
              <a:off x="6109851" y="1483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194"/>
            <p:cNvSpPr/>
            <p:nvPr/>
          </p:nvSpPr>
          <p:spPr>
            <a:xfrm>
              <a:off x="6132878" y="149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195"/>
            <p:cNvSpPr/>
            <p:nvPr/>
          </p:nvSpPr>
          <p:spPr>
            <a:xfrm>
              <a:off x="6155942" y="1776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196"/>
            <p:cNvSpPr/>
            <p:nvPr/>
          </p:nvSpPr>
          <p:spPr>
            <a:xfrm>
              <a:off x="6178968" y="1538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197"/>
            <p:cNvSpPr/>
            <p:nvPr/>
          </p:nvSpPr>
          <p:spPr>
            <a:xfrm>
              <a:off x="6201957" y="1620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198"/>
            <p:cNvSpPr/>
            <p:nvPr/>
          </p:nvSpPr>
          <p:spPr>
            <a:xfrm>
              <a:off x="6225023" y="179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199"/>
            <p:cNvSpPr/>
            <p:nvPr/>
          </p:nvSpPr>
          <p:spPr>
            <a:xfrm>
              <a:off x="6248049" y="1693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200"/>
            <p:cNvSpPr/>
            <p:nvPr/>
          </p:nvSpPr>
          <p:spPr>
            <a:xfrm>
              <a:off x="6271037" y="162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201"/>
            <p:cNvSpPr/>
            <p:nvPr/>
          </p:nvSpPr>
          <p:spPr>
            <a:xfrm>
              <a:off x="6294066" y="158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202"/>
            <p:cNvSpPr/>
            <p:nvPr/>
          </p:nvSpPr>
          <p:spPr>
            <a:xfrm>
              <a:off x="6317132" y="1609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203"/>
            <p:cNvSpPr/>
            <p:nvPr/>
          </p:nvSpPr>
          <p:spPr>
            <a:xfrm>
              <a:off x="6340119" y="146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204"/>
            <p:cNvSpPr/>
            <p:nvPr/>
          </p:nvSpPr>
          <p:spPr>
            <a:xfrm>
              <a:off x="6363185" y="1797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205"/>
            <p:cNvSpPr/>
            <p:nvPr/>
          </p:nvSpPr>
          <p:spPr>
            <a:xfrm>
              <a:off x="6386174" y="1651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206"/>
            <p:cNvSpPr/>
            <p:nvPr/>
          </p:nvSpPr>
          <p:spPr>
            <a:xfrm>
              <a:off x="6409238" y="1584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207"/>
            <p:cNvSpPr/>
            <p:nvPr/>
          </p:nvSpPr>
          <p:spPr>
            <a:xfrm>
              <a:off x="6432302" y="1693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208"/>
            <p:cNvSpPr/>
            <p:nvPr/>
          </p:nvSpPr>
          <p:spPr>
            <a:xfrm>
              <a:off x="6455253" y="1724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209"/>
            <p:cNvSpPr/>
            <p:nvPr/>
          </p:nvSpPr>
          <p:spPr>
            <a:xfrm>
              <a:off x="6478317" y="166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210"/>
            <p:cNvSpPr/>
            <p:nvPr/>
          </p:nvSpPr>
          <p:spPr>
            <a:xfrm>
              <a:off x="6501382" y="1581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211"/>
            <p:cNvSpPr/>
            <p:nvPr/>
          </p:nvSpPr>
          <p:spPr>
            <a:xfrm>
              <a:off x="6524333" y="1646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212"/>
            <p:cNvSpPr/>
            <p:nvPr/>
          </p:nvSpPr>
          <p:spPr>
            <a:xfrm>
              <a:off x="6547359" y="1671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213"/>
            <p:cNvSpPr/>
            <p:nvPr/>
          </p:nvSpPr>
          <p:spPr>
            <a:xfrm>
              <a:off x="6570423" y="160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214"/>
            <p:cNvSpPr/>
            <p:nvPr/>
          </p:nvSpPr>
          <p:spPr>
            <a:xfrm>
              <a:off x="6593412" y="1654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215"/>
            <p:cNvSpPr/>
            <p:nvPr/>
          </p:nvSpPr>
          <p:spPr>
            <a:xfrm>
              <a:off x="6616439" y="1733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216"/>
            <p:cNvSpPr/>
            <p:nvPr/>
          </p:nvSpPr>
          <p:spPr>
            <a:xfrm>
              <a:off x="6639465" y="1666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217"/>
            <p:cNvSpPr/>
            <p:nvPr/>
          </p:nvSpPr>
          <p:spPr>
            <a:xfrm>
              <a:off x="6662453" y="164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218"/>
            <p:cNvSpPr/>
            <p:nvPr/>
          </p:nvSpPr>
          <p:spPr>
            <a:xfrm>
              <a:off x="6685555" y="1688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219"/>
            <p:cNvSpPr/>
            <p:nvPr/>
          </p:nvSpPr>
          <p:spPr>
            <a:xfrm>
              <a:off x="6708582" y="1769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220"/>
            <p:cNvSpPr/>
            <p:nvPr/>
          </p:nvSpPr>
          <p:spPr>
            <a:xfrm>
              <a:off x="6731609" y="1763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221"/>
            <p:cNvSpPr/>
            <p:nvPr/>
          </p:nvSpPr>
          <p:spPr>
            <a:xfrm>
              <a:off x="6754635" y="1663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222"/>
            <p:cNvSpPr/>
            <p:nvPr/>
          </p:nvSpPr>
          <p:spPr>
            <a:xfrm>
              <a:off x="6777624" y="182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223"/>
            <p:cNvSpPr/>
            <p:nvPr/>
          </p:nvSpPr>
          <p:spPr>
            <a:xfrm>
              <a:off x="6800650" y="1684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224"/>
            <p:cNvSpPr/>
            <p:nvPr/>
          </p:nvSpPr>
          <p:spPr>
            <a:xfrm>
              <a:off x="6823677" y="1799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225"/>
            <p:cNvSpPr/>
            <p:nvPr/>
          </p:nvSpPr>
          <p:spPr>
            <a:xfrm>
              <a:off x="6846741" y="1872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226"/>
            <p:cNvSpPr/>
            <p:nvPr/>
          </p:nvSpPr>
          <p:spPr>
            <a:xfrm>
              <a:off x="6869768" y="1641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227"/>
            <p:cNvSpPr/>
            <p:nvPr/>
          </p:nvSpPr>
          <p:spPr>
            <a:xfrm>
              <a:off x="6892756" y="1707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228"/>
            <p:cNvSpPr/>
            <p:nvPr/>
          </p:nvSpPr>
          <p:spPr>
            <a:xfrm>
              <a:off x="6915783" y="178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229"/>
            <p:cNvSpPr/>
            <p:nvPr/>
          </p:nvSpPr>
          <p:spPr>
            <a:xfrm>
              <a:off x="6938809" y="1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230"/>
            <p:cNvSpPr/>
            <p:nvPr/>
          </p:nvSpPr>
          <p:spPr>
            <a:xfrm>
              <a:off x="6961874" y="1778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231"/>
            <p:cNvSpPr/>
            <p:nvPr/>
          </p:nvSpPr>
          <p:spPr>
            <a:xfrm>
              <a:off x="6984900" y="173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232"/>
            <p:cNvSpPr/>
            <p:nvPr/>
          </p:nvSpPr>
          <p:spPr>
            <a:xfrm>
              <a:off x="7007889" y="1761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233"/>
            <p:cNvSpPr/>
            <p:nvPr/>
          </p:nvSpPr>
          <p:spPr>
            <a:xfrm>
              <a:off x="1885146" y="1561976"/>
              <a:ext cx="5111878" cy="2883962"/>
            </a:xfrm>
            <a:custGeom>
              <a:avLst/>
              <a:pathLst>
                <a:path w="5111878" h="2883962">
                  <a:moveTo>
                    <a:pt x="0" y="2883962"/>
                  </a:moveTo>
                  <a:lnTo>
                    <a:pt x="46052" y="2685208"/>
                  </a:lnTo>
                  <a:lnTo>
                    <a:pt x="92105" y="2500147"/>
                  </a:lnTo>
                  <a:lnTo>
                    <a:pt x="138158" y="2327835"/>
                  </a:lnTo>
                  <a:lnTo>
                    <a:pt x="184211" y="2167394"/>
                  </a:lnTo>
                  <a:lnTo>
                    <a:pt x="230264" y="2018006"/>
                  </a:lnTo>
                  <a:lnTo>
                    <a:pt x="276317" y="1878909"/>
                  </a:lnTo>
                  <a:lnTo>
                    <a:pt x="322370" y="1749395"/>
                  </a:lnTo>
                  <a:lnTo>
                    <a:pt x="368423" y="1628804"/>
                  </a:lnTo>
                  <a:lnTo>
                    <a:pt x="414476" y="1516520"/>
                  </a:lnTo>
                  <a:lnTo>
                    <a:pt x="460529" y="1411972"/>
                  </a:lnTo>
                  <a:lnTo>
                    <a:pt x="506582" y="1314627"/>
                  </a:lnTo>
                  <a:lnTo>
                    <a:pt x="552635" y="1223987"/>
                  </a:lnTo>
                  <a:lnTo>
                    <a:pt x="598688" y="1139592"/>
                  </a:lnTo>
                  <a:lnTo>
                    <a:pt x="644741" y="1061011"/>
                  </a:lnTo>
                  <a:lnTo>
                    <a:pt x="690794" y="987844"/>
                  </a:lnTo>
                  <a:lnTo>
                    <a:pt x="736847" y="919718"/>
                  </a:lnTo>
                  <a:lnTo>
                    <a:pt x="782900" y="856284"/>
                  </a:lnTo>
                  <a:lnTo>
                    <a:pt x="828953" y="797221"/>
                  </a:lnTo>
                  <a:lnTo>
                    <a:pt x="875006" y="742227"/>
                  </a:lnTo>
                  <a:lnTo>
                    <a:pt x="921059" y="691022"/>
                  </a:lnTo>
                  <a:lnTo>
                    <a:pt x="967112" y="643344"/>
                  </a:lnTo>
                  <a:lnTo>
                    <a:pt x="1013165" y="598950"/>
                  </a:lnTo>
                  <a:lnTo>
                    <a:pt x="1059218" y="557615"/>
                  </a:lnTo>
                  <a:lnTo>
                    <a:pt x="1105271" y="519128"/>
                  </a:lnTo>
                  <a:lnTo>
                    <a:pt x="1151324" y="483292"/>
                  </a:lnTo>
                  <a:lnTo>
                    <a:pt x="1197377" y="449925"/>
                  </a:lnTo>
                  <a:lnTo>
                    <a:pt x="1243429" y="418857"/>
                  </a:lnTo>
                  <a:lnTo>
                    <a:pt x="1289482" y="389929"/>
                  </a:lnTo>
                  <a:lnTo>
                    <a:pt x="1335535" y="362994"/>
                  </a:lnTo>
                  <a:lnTo>
                    <a:pt x="1381588" y="337915"/>
                  </a:lnTo>
                  <a:lnTo>
                    <a:pt x="1427641" y="314563"/>
                  </a:lnTo>
                  <a:lnTo>
                    <a:pt x="1473694" y="292820"/>
                  </a:lnTo>
                  <a:lnTo>
                    <a:pt x="1519747" y="272575"/>
                  </a:lnTo>
                  <a:lnTo>
                    <a:pt x="1565800" y="253725"/>
                  </a:lnTo>
                  <a:lnTo>
                    <a:pt x="1611853" y="236173"/>
                  </a:lnTo>
                  <a:lnTo>
                    <a:pt x="1657906" y="219831"/>
                  </a:lnTo>
                  <a:lnTo>
                    <a:pt x="1703959" y="204614"/>
                  </a:lnTo>
                  <a:lnTo>
                    <a:pt x="1750012" y="190446"/>
                  </a:lnTo>
                  <a:lnTo>
                    <a:pt x="1796065" y="177254"/>
                  </a:lnTo>
                  <a:lnTo>
                    <a:pt x="1842118" y="164970"/>
                  </a:lnTo>
                  <a:lnTo>
                    <a:pt x="1888171" y="153533"/>
                  </a:lnTo>
                  <a:lnTo>
                    <a:pt x="1934224" y="142884"/>
                  </a:lnTo>
                  <a:lnTo>
                    <a:pt x="1980277" y="132968"/>
                  </a:lnTo>
                  <a:lnTo>
                    <a:pt x="2026330" y="123736"/>
                  </a:lnTo>
                  <a:lnTo>
                    <a:pt x="2072383" y="115139"/>
                  </a:lnTo>
                  <a:lnTo>
                    <a:pt x="2118436" y="107135"/>
                  </a:lnTo>
                  <a:lnTo>
                    <a:pt x="2164489" y="99682"/>
                  </a:lnTo>
                  <a:lnTo>
                    <a:pt x="2210542" y="92743"/>
                  </a:lnTo>
                  <a:lnTo>
                    <a:pt x="2256595" y="86282"/>
                  </a:lnTo>
                  <a:lnTo>
                    <a:pt x="2302648" y="80266"/>
                  </a:lnTo>
                  <a:lnTo>
                    <a:pt x="2348701" y="74664"/>
                  </a:lnTo>
                  <a:lnTo>
                    <a:pt x="2394754" y="69448"/>
                  </a:lnTo>
                  <a:lnTo>
                    <a:pt x="2440807" y="64592"/>
                  </a:lnTo>
                  <a:lnTo>
                    <a:pt x="2486859" y="60070"/>
                  </a:lnTo>
                  <a:lnTo>
                    <a:pt x="2532912" y="55859"/>
                  </a:lnTo>
                  <a:lnTo>
                    <a:pt x="2578965" y="51939"/>
                  </a:lnTo>
                  <a:lnTo>
                    <a:pt x="2625018" y="48289"/>
                  </a:lnTo>
                  <a:lnTo>
                    <a:pt x="2671071" y="44890"/>
                  </a:lnTo>
                  <a:lnTo>
                    <a:pt x="2717124" y="41726"/>
                  </a:lnTo>
                  <a:lnTo>
                    <a:pt x="2763177" y="38779"/>
                  </a:lnTo>
                  <a:lnTo>
                    <a:pt x="2809230" y="36035"/>
                  </a:lnTo>
                  <a:lnTo>
                    <a:pt x="2855283" y="33481"/>
                  </a:lnTo>
                  <a:lnTo>
                    <a:pt x="2901336" y="31102"/>
                  </a:lnTo>
                  <a:lnTo>
                    <a:pt x="2947389" y="28887"/>
                  </a:lnTo>
                  <a:lnTo>
                    <a:pt x="2993442" y="26825"/>
                  </a:lnTo>
                  <a:lnTo>
                    <a:pt x="3039495" y="24905"/>
                  </a:lnTo>
                  <a:lnTo>
                    <a:pt x="3085548" y="23117"/>
                  </a:lnTo>
                  <a:lnTo>
                    <a:pt x="3131601" y="21453"/>
                  </a:lnTo>
                  <a:lnTo>
                    <a:pt x="3177654" y="19903"/>
                  </a:lnTo>
                  <a:lnTo>
                    <a:pt x="3223707" y="18460"/>
                  </a:lnTo>
                  <a:lnTo>
                    <a:pt x="3269760" y="17116"/>
                  </a:lnTo>
                  <a:lnTo>
                    <a:pt x="3315813" y="15865"/>
                  </a:lnTo>
                  <a:lnTo>
                    <a:pt x="3361866" y="14700"/>
                  </a:lnTo>
                  <a:lnTo>
                    <a:pt x="3407919" y="13615"/>
                  </a:lnTo>
                  <a:lnTo>
                    <a:pt x="3453972" y="12605"/>
                  </a:lnTo>
                  <a:lnTo>
                    <a:pt x="3500025" y="11665"/>
                  </a:lnTo>
                  <a:lnTo>
                    <a:pt x="3546078" y="10789"/>
                  </a:lnTo>
                  <a:lnTo>
                    <a:pt x="3592131" y="9974"/>
                  </a:lnTo>
                  <a:lnTo>
                    <a:pt x="3638184" y="9215"/>
                  </a:lnTo>
                  <a:lnTo>
                    <a:pt x="3684237" y="8508"/>
                  </a:lnTo>
                  <a:lnTo>
                    <a:pt x="3730289" y="7850"/>
                  </a:lnTo>
                  <a:lnTo>
                    <a:pt x="3776342" y="7237"/>
                  </a:lnTo>
                  <a:lnTo>
                    <a:pt x="3822395" y="6666"/>
                  </a:lnTo>
                  <a:lnTo>
                    <a:pt x="3868448" y="6135"/>
                  </a:lnTo>
                  <a:lnTo>
                    <a:pt x="3914501" y="5640"/>
                  </a:lnTo>
                  <a:lnTo>
                    <a:pt x="3960554" y="5180"/>
                  </a:lnTo>
                  <a:lnTo>
                    <a:pt x="4006607" y="4751"/>
                  </a:lnTo>
                  <a:lnTo>
                    <a:pt x="4052660" y="4351"/>
                  </a:lnTo>
                  <a:lnTo>
                    <a:pt x="4098713" y="3980"/>
                  </a:lnTo>
                  <a:lnTo>
                    <a:pt x="4144766" y="3633"/>
                  </a:lnTo>
                  <a:lnTo>
                    <a:pt x="4190819" y="3311"/>
                  </a:lnTo>
                  <a:lnTo>
                    <a:pt x="4236872" y="3011"/>
                  </a:lnTo>
                  <a:lnTo>
                    <a:pt x="4282925" y="2731"/>
                  </a:lnTo>
                  <a:lnTo>
                    <a:pt x="4328978" y="2471"/>
                  </a:lnTo>
                  <a:lnTo>
                    <a:pt x="4375031" y="2229"/>
                  </a:lnTo>
                  <a:lnTo>
                    <a:pt x="4421084" y="2003"/>
                  </a:lnTo>
                  <a:lnTo>
                    <a:pt x="4467137" y="1793"/>
                  </a:lnTo>
                  <a:lnTo>
                    <a:pt x="4513190" y="1598"/>
                  </a:lnTo>
                  <a:lnTo>
                    <a:pt x="4559243" y="1416"/>
                  </a:lnTo>
                  <a:lnTo>
                    <a:pt x="4605296" y="1246"/>
                  </a:lnTo>
                  <a:lnTo>
                    <a:pt x="4651349" y="1088"/>
                  </a:lnTo>
                  <a:lnTo>
                    <a:pt x="4697402" y="941"/>
                  </a:lnTo>
                  <a:lnTo>
                    <a:pt x="4743455" y="804"/>
                  </a:lnTo>
                  <a:lnTo>
                    <a:pt x="4789508" y="677"/>
                  </a:lnTo>
                  <a:lnTo>
                    <a:pt x="4835561" y="558"/>
                  </a:lnTo>
                  <a:lnTo>
                    <a:pt x="4881614" y="448"/>
                  </a:lnTo>
                  <a:lnTo>
                    <a:pt x="4927666" y="345"/>
                  </a:lnTo>
                  <a:lnTo>
                    <a:pt x="4973719" y="249"/>
                  </a:lnTo>
                  <a:lnTo>
                    <a:pt x="5019772" y="160"/>
                  </a:lnTo>
                  <a:lnTo>
                    <a:pt x="5065825" y="77"/>
                  </a:lnTo>
                  <a:lnTo>
                    <a:pt x="511187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234"/>
            <p:cNvSpPr/>
            <p:nvPr/>
          </p:nvSpPr>
          <p:spPr>
            <a:xfrm>
              <a:off x="1885146" y="1322920"/>
              <a:ext cx="0" cy="3727239"/>
            </a:xfrm>
            <a:custGeom>
              <a:avLst/>
              <a:pathLst>
                <a:path w="0" h="3727239">
                  <a:moveTo>
                    <a:pt x="0" y="37272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1" name="tx235"/>
            <p:cNvSpPr/>
            <p:nvPr/>
          </p:nvSpPr>
          <p:spPr>
            <a:xfrm>
              <a:off x="5513542" y="4798747"/>
              <a:ext cx="1102893" cy="159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T1/2 = 9.71</a:t>
              </a:r>
            </a:p>
          </p:txBody>
        </p:sp>
        <p:sp>
          <p:nvSpPr>
            <p:cNvPr id="812" name="pl236"/>
            <p:cNvSpPr/>
            <p:nvPr/>
          </p:nvSpPr>
          <p:spPr>
            <a:xfrm>
              <a:off x="1361770" y="1322920"/>
              <a:ext cx="0" cy="3727239"/>
            </a:xfrm>
            <a:custGeom>
              <a:avLst/>
              <a:pathLst>
                <a:path w="0" h="3727239">
                  <a:moveTo>
                    <a:pt x="0" y="3727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237"/>
            <p:cNvSpPr/>
            <p:nvPr/>
          </p:nvSpPr>
          <p:spPr>
            <a:xfrm>
              <a:off x="1002525" y="489508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14" name="tx238"/>
            <p:cNvSpPr/>
            <p:nvPr/>
          </p:nvSpPr>
          <p:spPr>
            <a:xfrm>
              <a:off x="1002525" y="4030325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815" name="tx239"/>
            <p:cNvSpPr/>
            <p:nvPr/>
          </p:nvSpPr>
          <p:spPr>
            <a:xfrm>
              <a:off x="1002525" y="316630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816" name="tx240"/>
            <p:cNvSpPr/>
            <p:nvPr/>
          </p:nvSpPr>
          <p:spPr>
            <a:xfrm>
              <a:off x="1002525" y="230192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817" name="tx241"/>
            <p:cNvSpPr/>
            <p:nvPr/>
          </p:nvSpPr>
          <p:spPr>
            <a:xfrm>
              <a:off x="1002525" y="143753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818" name="pl242"/>
            <p:cNvSpPr/>
            <p:nvPr/>
          </p:nvSpPr>
          <p:spPr>
            <a:xfrm>
              <a:off x="1326975" y="4949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243"/>
            <p:cNvSpPr/>
            <p:nvPr/>
          </p:nvSpPr>
          <p:spPr>
            <a:xfrm>
              <a:off x="1326975" y="408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244"/>
            <p:cNvSpPr/>
            <p:nvPr/>
          </p:nvSpPr>
          <p:spPr>
            <a:xfrm>
              <a:off x="1326975" y="322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245"/>
            <p:cNvSpPr/>
            <p:nvPr/>
          </p:nvSpPr>
          <p:spPr>
            <a:xfrm>
              <a:off x="1326975" y="2356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246"/>
            <p:cNvSpPr/>
            <p:nvPr/>
          </p:nvSpPr>
          <p:spPr>
            <a:xfrm>
              <a:off x="1326975" y="1492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247"/>
            <p:cNvSpPr/>
            <p:nvPr/>
          </p:nvSpPr>
          <p:spPr>
            <a:xfrm>
              <a:off x="1361770" y="5050159"/>
              <a:ext cx="5940990" cy="0"/>
            </a:xfrm>
            <a:custGeom>
              <a:avLst/>
              <a:pathLst>
                <a:path w="5940990" h="0">
                  <a:moveTo>
                    <a:pt x="0" y="0"/>
                  </a:moveTo>
                  <a:lnTo>
                    <a:pt x="5940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248"/>
            <p:cNvSpPr/>
            <p:nvPr/>
          </p:nvSpPr>
          <p:spPr>
            <a:xfrm>
              <a:off x="1607097" y="5050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249"/>
            <p:cNvSpPr/>
            <p:nvPr/>
          </p:nvSpPr>
          <p:spPr>
            <a:xfrm>
              <a:off x="2988686" y="5050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250"/>
            <p:cNvSpPr/>
            <p:nvPr/>
          </p:nvSpPr>
          <p:spPr>
            <a:xfrm>
              <a:off x="4370275" y="5050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251"/>
            <p:cNvSpPr/>
            <p:nvPr/>
          </p:nvSpPr>
          <p:spPr>
            <a:xfrm>
              <a:off x="5751864" y="5050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252"/>
            <p:cNvSpPr/>
            <p:nvPr/>
          </p:nvSpPr>
          <p:spPr>
            <a:xfrm>
              <a:off x="7133452" y="5050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253"/>
            <p:cNvSpPr/>
            <p:nvPr/>
          </p:nvSpPr>
          <p:spPr>
            <a:xfrm>
              <a:off x="1564718" y="5112640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30" name="tx254"/>
            <p:cNvSpPr/>
            <p:nvPr/>
          </p:nvSpPr>
          <p:spPr>
            <a:xfrm>
              <a:off x="2903928" y="5112492"/>
              <a:ext cx="169515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31" name="tx255"/>
            <p:cNvSpPr/>
            <p:nvPr/>
          </p:nvSpPr>
          <p:spPr>
            <a:xfrm>
              <a:off x="4285517" y="5112194"/>
              <a:ext cx="169515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32" name="tx256"/>
            <p:cNvSpPr/>
            <p:nvPr/>
          </p:nvSpPr>
          <p:spPr>
            <a:xfrm>
              <a:off x="5667106" y="5112417"/>
              <a:ext cx="169515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833" name="tx257"/>
            <p:cNvSpPr/>
            <p:nvPr/>
          </p:nvSpPr>
          <p:spPr>
            <a:xfrm>
              <a:off x="7006316" y="5112268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834" name="tx258"/>
            <p:cNvSpPr/>
            <p:nvPr/>
          </p:nvSpPr>
          <p:spPr>
            <a:xfrm>
              <a:off x="3846887" y="5300526"/>
              <a:ext cx="970756" cy="189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(min)</a:t>
              </a:r>
            </a:p>
          </p:txBody>
        </p:sp>
        <p:sp>
          <p:nvSpPr>
            <p:cNvPr id="835" name="tx259"/>
            <p:cNvSpPr/>
            <p:nvPr/>
          </p:nvSpPr>
          <p:spPr>
            <a:xfrm rot="-5400000">
              <a:off x="-312303" y="3111629"/>
              <a:ext cx="2010370" cy="149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Relative Fluorescence</a:t>
              </a:r>
            </a:p>
          </p:txBody>
        </p:sp>
      </p:grpSp>
      <p:grpSp xmlns:pic="http://schemas.openxmlformats.org/drawingml/2006/picture">
        <p:nvGrpSpPr>
          <p:cNvPr id="836" name="R Placeholder 2"/>
          <p:cNvGrpSpPr/>
          <p:nvPr/>
        </p:nvGrpSpPr>
        <p:grpSpPr>
          <a:xfrm>
            <a:off x="7683500" y="1253331"/>
            <a:ext cx="3956050" cy="4351338"/>
            <a:chOff x="7683500" y="1253331"/>
            <a:chExt cx="3956050" cy="4351338"/>
          </a:xfrm>
        </p:grpSpPr>
        <p:sp>
          <p:nvSpPr>
            <p:cNvPr id="837" name="rc3"/>
            <p:cNvSpPr/>
            <p:nvPr/>
          </p:nvSpPr>
          <p:spPr>
            <a:xfrm>
              <a:off x="7683500" y="1253331"/>
              <a:ext cx="395605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rc4"/>
            <p:cNvSpPr/>
            <p:nvPr/>
          </p:nvSpPr>
          <p:spPr>
            <a:xfrm>
              <a:off x="7683500" y="1253331"/>
              <a:ext cx="395605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rc5"/>
            <p:cNvSpPr/>
            <p:nvPr/>
          </p:nvSpPr>
          <p:spPr>
            <a:xfrm>
              <a:off x="8199136" y="1322920"/>
              <a:ext cx="3370824" cy="3878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l6"/>
            <p:cNvSpPr/>
            <p:nvPr/>
          </p:nvSpPr>
          <p:spPr>
            <a:xfrm>
              <a:off x="8199136" y="4584592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7"/>
            <p:cNvSpPr/>
            <p:nvPr/>
          </p:nvSpPr>
          <p:spPr>
            <a:xfrm>
              <a:off x="8199136" y="3703059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"/>
            <p:cNvSpPr/>
            <p:nvPr/>
          </p:nvSpPr>
          <p:spPr>
            <a:xfrm>
              <a:off x="8199136" y="2821526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9"/>
            <p:cNvSpPr/>
            <p:nvPr/>
          </p:nvSpPr>
          <p:spPr>
            <a:xfrm>
              <a:off x="8199136" y="1939993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10"/>
            <p:cNvSpPr/>
            <p:nvPr/>
          </p:nvSpPr>
          <p:spPr>
            <a:xfrm>
              <a:off x="8199136" y="5025359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11"/>
            <p:cNvSpPr/>
            <p:nvPr/>
          </p:nvSpPr>
          <p:spPr>
            <a:xfrm>
              <a:off x="8199136" y="4143826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12"/>
            <p:cNvSpPr/>
            <p:nvPr/>
          </p:nvSpPr>
          <p:spPr>
            <a:xfrm>
              <a:off x="8199136" y="3262293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13"/>
            <p:cNvSpPr/>
            <p:nvPr/>
          </p:nvSpPr>
          <p:spPr>
            <a:xfrm>
              <a:off x="8199136" y="2380759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14"/>
            <p:cNvSpPr/>
            <p:nvPr/>
          </p:nvSpPr>
          <p:spPr>
            <a:xfrm>
              <a:off x="8199136" y="1499226"/>
              <a:ext cx="3370824" cy="0"/>
            </a:xfrm>
            <a:custGeom>
              <a:avLst/>
              <a:pathLst>
                <a:path w="3370824" h="0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15"/>
            <p:cNvSpPr/>
            <p:nvPr/>
          </p:nvSpPr>
          <p:spPr>
            <a:xfrm>
              <a:off x="9884548" y="1322920"/>
              <a:ext cx="0" cy="3878745"/>
            </a:xfrm>
            <a:custGeom>
              <a:avLst/>
              <a:pathLst>
                <a:path w="0"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rc16"/>
            <p:cNvSpPr/>
            <p:nvPr/>
          </p:nvSpPr>
          <p:spPr>
            <a:xfrm>
              <a:off x="8620489" y="1499226"/>
              <a:ext cx="2528118" cy="3526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tx17"/>
            <p:cNvSpPr/>
            <p:nvPr/>
          </p:nvSpPr>
          <p:spPr>
            <a:xfrm>
              <a:off x="7918988" y="498516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2" name="tx18"/>
            <p:cNvSpPr/>
            <p:nvPr/>
          </p:nvSpPr>
          <p:spPr>
            <a:xfrm>
              <a:off x="7918988" y="4103362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853" name="tx19"/>
            <p:cNvSpPr/>
            <p:nvPr/>
          </p:nvSpPr>
          <p:spPr>
            <a:xfrm>
              <a:off x="7918988" y="322210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854" name="tx20"/>
            <p:cNvSpPr/>
            <p:nvPr/>
          </p:nvSpPr>
          <p:spPr>
            <a:xfrm>
              <a:off x="7918988" y="234056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855" name="tx21"/>
            <p:cNvSpPr/>
            <p:nvPr/>
          </p:nvSpPr>
          <p:spPr>
            <a:xfrm>
              <a:off x="7918988" y="1459035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856" name="pl22"/>
            <p:cNvSpPr/>
            <p:nvPr/>
          </p:nvSpPr>
          <p:spPr>
            <a:xfrm>
              <a:off x="8164341" y="5025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23"/>
            <p:cNvSpPr/>
            <p:nvPr/>
          </p:nvSpPr>
          <p:spPr>
            <a:xfrm>
              <a:off x="8164341" y="4143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24"/>
            <p:cNvSpPr/>
            <p:nvPr/>
          </p:nvSpPr>
          <p:spPr>
            <a:xfrm>
              <a:off x="8164341" y="3262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25"/>
            <p:cNvSpPr/>
            <p:nvPr/>
          </p:nvSpPr>
          <p:spPr>
            <a:xfrm>
              <a:off x="8164341" y="238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26"/>
            <p:cNvSpPr/>
            <p:nvPr/>
          </p:nvSpPr>
          <p:spPr>
            <a:xfrm>
              <a:off x="8164341" y="1499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27"/>
            <p:cNvSpPr/>
            <p:nvPr/>
          </p:nvSpPr>
          <p:spPr>
            <a:xfrm>
              <a:off x="9884548" y="52016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28"/>
            <p:cNvSpPr/>
            <p:nvPr/>
          </p:nvSpPr>
          <p:spPr>
            <a:xfrm>
              <a:off x="9763402" y="5264405"/>
              <a:ext cx="242292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test1</a:t>
              </a:r>
            </a:p>
          </p:txBody>
        </p:sp>
        <p:sp>
          <p:nvSpPr>
            <p:cNvPr id="863" name="tx29"/>
            <p:cNvSpPr/>
            <p:nvPr/>
          </p:nvSpPr>
          <p:spPr>
            <a:xfrm>
              <a:off x="9674896" y="5426416"/>
              <a:ext cx="419304" cy="7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names</a:t>
              </a:r>
            </a:p>
          </p:txBody>
        </p:sp>
        <p:sp>
          <p:nvSpPr>
            <p:cNvPr id="864" name="tx30"/>
            <p:cNvSpPr/>
            <p:nvPr/>
          </p:nvSpPr>
          <p:spPr>
            <a:xfrm rot="-5400000">
              <a:off x="7634364" y="3214237"/>
              <a:ext cx="341746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7</cp:revision>
  <dcterms:created xsi:type="dcterms:W3CDTF">2024-09-01T03:49:00Z</dcterms:created>
  <dcterms:modified xsi:type="dcterms:W3CDTF">2024-09-13T23:30:40Z</dcterms:modified>
</cp:coreProperties>
</file>