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983-C772-165C-D0EB-2E6AD9878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7CA51-9A3A-BF82-E665-BD5AEE2C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6626-4178-9B30-68AB-49EC9F4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90A5-C277-3E9D-C5BE-58C7B831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F9AA-2D88-8A43-8E06-345D6A69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58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862D-757C-12A0-A7ED-B25885D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8946D-EFFC-9893-2891-A8D75E08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E8E9-FA21-D73C-0219-4657CBD3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612E-7EAE-6E42-7ABE-F8996FE6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A07D-38C4-A2C5-D1B7-5340DF3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754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011A2-8B96-3858-2003-1FE341D67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914D-AA6B-7B8A-3E1B-37D6C13B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A316-15DE-0BF5-C3E2-B291461C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D8F0-2912-A391-38A9-600B285D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3DC8-2B53-4A20-7586-335787B2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85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5FBF-1F7E-135F-B6F8-66B101CB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3136FD50-2503-AE73-330A-1246594F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B964-2A1B-B31F-E7BE-1C038503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F3A9-4448-F03C-2CC8-0C761885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7F6F-CA84-FF3A-8519-22D8DB5F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792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3DD3-550C-51F0-4B65-7665E30F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92B5-CF0E-96A5-C896-55B1050C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5BD4-71A8-1401-87E4-8D6C21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9C26-AA25-63B3-7DBF-41687CD1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BFA-8A1C-64B3-D879-29DDC0DF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4363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8AC-CE00-5365-1020-AEA9A00B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B133-ED59-882C-AFDD-6A70489AB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65101-A19D-7166-62E6-3FD5D0A4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4346-27FE-A462-8ADE-94840B11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1E8A0-9B12-9973-5919-FE3ADB09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BB41-B367-D1CA-925B-9B438E94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08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0068-8A08-55A9-3F7A-CE53A8F8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691C-8467-1C17-7B8F-82FE81C5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4E81-0B91-8CAA-6614-FE0BA60F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4C698-9CE4-F239-D71C-8BDCEA91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10C4D-89B3-2D08-1C30-14F8309A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C5926-35F4-8BAB-25EB-928F896F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3F8C8-5A6F-5C64-AB00-501D43BF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B68E7-A5F3-F5A8-75BA-7AED798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896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7D91-06C6-1286-D94F-B70DD050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2911-1A86-214B-3404-BEF11C19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6625F-4759-E0E4-05AC-11A66CB8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3F135-C41B-AF89-1DF1-DF24262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52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41A2E-1FEE-B315-6F8B-F1D70B9A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20ED-EDEA-5F44-3D33-E788064D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A9D0F-833E-C65C-D659-999555CA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7110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4ED3-3726-965E-3236-C6FAB91A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E967-E0CE-09AE-4A57-21FFC0314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DDD0-A3AD-7384-1FF9-C9DDAD8C5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7F3E-2D1E-78EA-8491-B1CC36A2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128D-0A11-BE5D-61AB-21B99A56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3283-F961-6051-3F24-1E173D16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17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F92-DBCC-FF70-EA73-B6496202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682B-31C3-BFC9-D3A1-51A8BC988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F55FD-2C5B-3031-5E2D-BCEF02F0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62822-A2AF-1757-BF14-81DE9DB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8252A-A80D-5092-D1C0-30C62BD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13B7-0C02-0FA4-827E-E3798531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570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D63F8-0F5A-B7F9-23BC-2917D670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69AB17EA-91CD-5FF1-4680-7CEAD3FE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DA65-03E3-98FA-F5FF-5FD2A04BA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B1FB-9734-1FA4-C1CE-48207ACC5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C77D-B910-DBD1-361F-A2AB36ABC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286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8FBF-5C0F-E98C-24F3-55F7162A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D7CE09C2-8FF9-2597-A53C-C11345D6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grpSp xmlns:pic="http://schemas.openxmlformats.org/drawingml/2006/picture">
        <p:nvGrpSpPr>
          <p:cNvPr id="4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5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4"/>
            <p:cNvSpPr/>
            <p:nvPr/>
          </p:nvSpPr>
          <p:spPr>
            <a:xfrm>
              <a:off x="2447150" y="2402547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5"/>
            <p:cNvSpPr/>
            <p:nvPr/>
          </p:nvSpPr>
          <p:spPr>
            <a:xfrm>
              <a:off x="2447150" y="2041971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5134043" y="2402547"/>
              <a:ext cx="2257894" cy="0"/>
            </a:xfrm>
            <a:custGeom>
              <a:avLst/>
              <a:pathLst>
                <a:path w="2257894" h="0">
                  <a:moveTo>
                    <a:pt x="2257894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463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6164362" y="2041971"/>
              <a:ext cx="550947" cy="0"/>
            </a:xfrm>
            <a:custGeom>
              <a:avLst/>
              <a:pathLst>
                <a:path w="550947" h="0">
                  <a:moveTo>
                    <a:pt x="0" y="0"/>
                  </a:moveTo>
                  <a:lnTo>
                    <a:pt x="550947" y="0"/>
                  </a:lnTo>
                </a:path>
              </a:pathLst>
            </a:custGeom>
            <a:ln w="108405" cap="flat">
              <a:solidFill>
                <a:srgbClr val="1463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2734398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3308893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3883388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4457884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5032379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5606874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6181369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6755864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7330360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7904855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8479350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9"/>
            <p:cNvSpPr/>
            <p:nvPr/>
          </p:nvSpPr>
          <p:spPr>
            <a:xfrm>
              <a:off x="6095294" y="1972903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0"/>
            <p:cNvSpPr/>
            <p:nvPr/>
          </p:nvSpPr>
          <p:spPr>
            <a:xfrm>
              <a:off x="6646242" y="1972903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7322870" y="2333479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5064975" y="2333479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2447150" y="4068800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2447150" y="3708223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2447150" y="3347646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2447150" y="2987070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3378150" y="4068800"/>
              <a:ext cx="4267839" cy="0"/>
            </a:xfrm>
            <a:custGeom>
              <a:avLst/>
              <a:pathLst>
                <a:path w="4267839" h="0">
                  <a:moveTo>
                    <a:pt x="4267839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DF23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5260503" y="3708223"/>
              <a:ext cx="3126152" cy="0"/>
            </a:xfrm>
            <a:custGeom>
              <a:avLst/>
              <a:pathLst>
                <a:path w="3126152" h="0">
                  <a:moveTo>
                    <a:pt x="0" y="0"/>
                  </a:moveTo>
                  <a:lnTo>
                    <a:pt x="3126152" y="0"/>
                  </a:lnTo>
                </a:path>
              </a:pathLst>
            </a:custGeom>
            <a:ln w="108405" cap="flat">
              <a:solidFill>
                <a:srgbClr val="DF23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4734493" y="3347646"/>
              <a:ext cx="2481408" cy="0"/>
            </a:xfrm>
            <a:custGeom>
              <a:avLst/>
              <a:pathLst>
                <a:path w="2481408" h="0">
                  <a:moveTo>
                    <a:pt x="2481408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DF23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5319562" y="2987070"/>
              <a:ext cx="3114564" cy="0"/>
            </a:xfrm>
            <a:custGeom>
              <a:avLst/>
              <a:pathLst>
                <a:path w="3114564" h="0">
                  <a:moveTo>
                    <a:pt x="0" y="0"/>
                  </a:moveTo>
                  <a:lnTo>
                    <a:pt x="3114564" y="0"/>
                  </a:lnTo>
                </a:path>
              </a:pathLst>
            </a:custGeom>
            <a:ln w="108405" cap="flat">
              <a:solidFill>
                <a:srgbClr val="DF23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2734398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3308893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3883388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4457884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5032379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5606874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6181369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6755864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7330360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7904855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8479350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7146834" y="3278579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4665426" y="3278579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5250494" y="2918002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8365058" y="2918002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7576922" y="3999732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3309082" y="3999732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5191435" y="3639155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8317588" y="3639155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2447150" y="5374476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2447150" y="5013899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2447150" y="4653322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4092626" y="5374476"/>
              <a:ext cx="1735916" cy="0"/>
            </a:xfrm>
            <a:custGeom>
              <a:avLst/>
              <a:pathLst>
                <a:path w="1735916" h="0">
                  <a:moveTo>
                    <a:pt x="0" y="0"/>
                  </a:moveTo>
                  <a:lnTo>
                    <a:pt x="1735916" y="0"/>
                  </a:lnTo>
                </a:path>
              </a:pathLst>
            </a:custGeom>
            <a:ln w="108405" cap="flat">
              <a:solidFill>
                <a:srgbClr val="6263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4775704" y="5013899"/>
              <a:ext cx="32930" cy="0"/>
            </a:xfrm>
            <a:custGeom>
              <a:avLst/>
              <a:pathLst>
                <a:path w="32930" h="0">
                  <a:moveTo>
                    <a:pt x="32930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6263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3242137" y="4653322"/>
              <a:ext cx="1267786" cy="0"/>
            </a:xfrm>
            <a:custGeom>
              <a:avLst/>
              <a:pathLst>
                <a:path w="1267786" h="0">
                  <a:moveTo>
                    <a:pt x="1267786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6263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2734398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3308893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3883388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4457884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5032379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5606874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6181369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6755864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7330360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7904855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8479350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4023558" y="5305408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5759474" y="5305408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4739567" y="4944831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4706636" y="4944831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4440856" y="4584255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3173069" y="4584255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3"/>
            <p:cNvSpPr/>
            <p:nvPr/>
          </p:nvSpPr>
          <p:spPr>
            <a:xfrm>
              <a:off x="8766598" y="1825625"/>
              <a:ext cx="254366" cy="7932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4"/>
            <p:cNvSpPr/>
            <p:nvPr/>
          </p:nvSpPr>
          <p:spPr>
            <a:xfrm rot="5400000">
              <a:off x="8738665" y="2165965"/>
              <a:ext cx="313506" cy="1125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Both</a:t>
              </a:r>
            </a:p>
          </p:txBody>
        </p:sp>
        <p:sp>
          <p:nvSpPr>
            <p:cNvPr id="77" name="rc75"/>
            <p:cNvSpPr/>
            <p:nvPr/>
          </p:nvSpPr>
          <p:spPr>
            <a:xfrm>
              <a:off x="8766598" y="2770724"/>
              <a:ext cx="254366" cy="151442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6"/>
            <p:cNvSpPr/>
            <p:nvPr/>
          </p:nvSpPr>
          <p:spPr>
            <a:xfrm rot="5400000">
              <a:off x="8714555" y="3470338"/>
              <a:ext cx="364331" cy="115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Cone</a:t>
              </a:r>
            </a:p>
          </p:txBody>
        </p:sp>
        <p:sp>
          <p:nvSpPr>
            <p:cNvPr id="79" name="rc77"/>
            <p:cNvSpPr/>
            <p:nvPr/>
          </p:nvSpPr>
          <p:spPr>
            <a:xfrm>
              <a:off x="8766598" y="4436976"/>
              <a:ext cx="254366" cy="115384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78"/>
            <p:cNvSpPr/>
            <p:nvPr/>
          </p:nvSpPr>
          <p:spPr>
            <a:xfrm rot="5400000">
              <a:off x="8755631" y="4957605"/>
              <a:ext cx="279573" cy="1125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Rod</a:t>
              </a:r>
            </a:p>
          </p:txBody>
        </p:sp>
        <p:sp>
          <p:nvSpPr>
            <p:cNvPr id="81" name="pl79"/>
            <p:cNvSpPr/>
            <p:nvPr/>
          </p:nvSpPr>
          <p:spPr>
            <a:xfrm>
              <a:off x="2447150" y="5590822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0"/>
            <p:cNvSpPr/>
            <p:nvPr/>
          </p:nvSpPr>
          <p:spPr>
            <a:xfrm>
              <a:off x="2734398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1"/>
            <p:cNvSpPr/>
            <p:nvPr/>
          </p:nvSpPr>
          <p:spPr>
            <a:xfrm>
              <a:off x="3308893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2"/>
            <p:cNvSpPr/>
            <p:nvPr/>
          </p:nvSpPr>
          <p:spPr>
            <a:xfrm>
              <a:off x="3883388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4457884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5032379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5606874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6181369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6755864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7330360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7904855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8479350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1"/>
            <p:cNvSpPr/>
            <p:nvPr/>
          </p:nvSpPr>
          <p:spPr>
            <a:xfrm>
              <a:off x="2619642" y="5653291"/>
              <a:ext cx="229511" cy="1185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3194137" y="5656918"/>
              <a:ext cx="229511" cy="114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1.1</a:t>
              </a:r>
            </a:p>
          </p:txBody>
        </p:sp>
        <p:sp>
          <p:nvSpPr>
            <p:cNvPr id="95" name="tx93"/>
            <p:cNvSpPr/>
            <p:nvPr/>
          </p:nvSpPr>
          <p:spPr>
            <a:xfrm>
              <a:off x="3768632" y="5656032"/>
              <a:ext cx="229511" cy="1158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4343128" y="5653129"/>
              <a:ext cx="229511" cy="118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1.3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4917623" y="5656112"/>
              <a:ext cx="229511" cy="115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1.4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5492118" y="5654016"/>
              <a:ext cx="229511" cy="117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6066613" y="5652968"/>
              <a:ext cx="229511" cy="118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1.6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6641109" y="5656918"/>
              <a:ext cx="229511" cy="114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1.7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7215604" y="5652807"/>
              <a:ext cx="229511" cy="119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1.8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7790099" y="5653049"/>
              <a:ext cx="229511" cy="118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1.9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8364594" y="5652888"/>
              <a:ext cx="229511" cy="1189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1723878" y="2336967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CNGA11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1723878" y="1976390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1723878" y="4003219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CNGA12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1723878" y="3642562"/>
              <a:ext cx="660641" cy="1248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CNGA19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1815699" y="3282066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CNGA7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1815699" y="2921328"/>
              <a:ext cx="568821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CNGA8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1815699" y="5308895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</a:t>
              </a:r>
            </a:p>
          </p:txBody>
        </p:sp>
        <p:sp>
          <p:nvSpPr>
            <p:cNvPr id="111" name="tx109"/>
            <p:cNvSpPr/>
            <p:nvPr/>
          </p:nvSpPr>
          <p:spPr>
            <a:xfrm>
              <a:off x="1815699" y="4948319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</a:t>
              </a:r>
            </a:p>
          </p:txBody>
        </p:sp>
        <p:sp>
          <p:nvSpPr>
            <p:cNvPr id="112" name="tx110"/>
            <p:cNvSpPr/>
            <p:nvPr/>
          </p:nvSpPr>
          <p:spPr>
            <a:xfrm>
              <a:off x="1815699" y="4587742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CNGA4</a:t>
              </a:r>
            </a:p>
          </p:txBody>
        </p:sp>
        <p:sp>
          <p:nvSpPr>
            <p:cNvPr id="113" name="tx111"/>
            <p:cNvSpPr/>
            <p:nvPr/>
          </p:nvSpPr>
          <p:spPr>
            <a:xfrm>
              <a:off x="5180063" y="5955581"/>
              <a:ext cx="853622" cy="1792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ω (dN/dS)</a:t>
              </a:r>
            </a:p>
          </p:txBody>
        </p:sp>
        <p:sp>
          <p:nvSpPr>
            <p:cNvPr id="114" name="tx112"/>
            <p:cNvSpPr/>
            <p:nvPr/>
          </p:nvSpPr>
          <p:spPr>
            <a:xfrm>
              <a:off x="9229731" y="1815355"/>
              <a:ext cx="2054479" cy="1792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Background/Foreground</a:t>
              </a:r>
            </a:p>
          </p:txBody>
        </p:sp>
        <p:sp>
          <p:nvSpPr>
            <p:cNvPr id="115" name="pt113"/>
            <p:cNvSpPr/>
            <p:nvPr/>
          </p:nvSpPr>
          <p:spPr>
            <a:xfrm>
              <a:off x="9270392" y="2182855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4"/>
            <p:cNvSpPr/>
            <p:nvPr/>
          </p:nvSpPr>
          <p:spPr>
            <a:xfrm>
              <a:off x="9270392" y="2528836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5"/>
            <p:cNvSpPr/>
            <p:nvPr/>
          </p:nvSpPr>
          <p:spPr>
            <a:xfrm>
              <a:off x="9518776" y="2155789"/>
              <a:ext cx="881124" cy="155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9518776" y="2501770"/>
              <a:ext cx="853554" cy="155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Foreground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9229731" y="3075072"/>
              <a:ext cx="1895326" cy="182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Statistical Significance</a:t>
              </a:r>
            </a:p>
          </p:txBody>
        </p:sp>
        <p:sp>
          <p:nvSpPr>
            <p:cNvPr id="120" name="pl118"/>
            <p:cNvSpPr/>
            <p:nvPr/>
          </p:nvSpPr>
          <p:spPr>
            <a:xfrm>
              <a:off x="9251677" y="35148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9"/>
            <p:cNvSpPr/>
            <p:nvPr/>
          </p:nvSpPr>
          <p:spPr>
            <a:xfrm>
              <a:off x="9251677" y="386087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0"/>
            <p:cNvSpPr/>
            <p:nvPr/>
          </p:nvSpPr>
          <p:spPr>
            <a:xfrm>
              <a:off x="9518776" y="3452538"/>
              <a:ext cx="211050" cy="121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</a:t>
              </a:r>
            </a:p>
          </p:txBody>
        </p:sp>
        <p:sp>
          <p:nvSpPr>
            <p:cNvPr id="123" name="tx121"/>
            <p:cNvSpPr/>
            <p:nvPr/>
          </p:nvSpPr>
          <p:spPr>
            <a:xfrm>
              <a:off x="9518776" y="3798359"/>
              <a:ext cx="284491" cy="121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Yes</a:t>
              </a:r>
            </a:p>
          </p:txBody>
        </p:sp>
        <p:sp>
          <p:nvSpPr>
            <p:cNvPr id="124" name="tx122"/>
            <p:cNvSpPr/>
            <p:nvPr/>
          </p:nvSpPr>
          <p:spPr>
            <a:xfrm>
              <a:off x="9229731" y="4339346"/>
              <a:ext cx="942454" cy="1811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 Type</a:t>
              </a:r>
            </a:p>
          </p:txBody>
        </p:sp>
        <p:sp>
          <p:nvSpPr>
            <p:cNvPr id="125" name="pl123"/>
            <p:cNvSpPr/>
            <p:nvPr/>
          </p:nvSpPr>
          <p:spPr>
            <a:xfrm>
              <a:off x="9251677" y="477786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1463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4"/>
            <p:cNvSpPr/>
            <p:nvPr/>
          </p:nvSpPr>
          <p:spPr>
            <a:xfrm>
              <a:off x="9251677" y="51238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DF23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5"/>
            <p:cNvSpPr/>
            <p:nvPr/>
          </p:nvSpPr>
          <p:spPr>
            <a:xfrm>
              <a:off x="9251677" y="54698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6263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6"/>
            <p:cNvSpPr/>
            <p:nvPr/>
          </p:nvSpPr>
          <p:spPr>
            <a:xfrm>
              <a:off x="9518776" y="4715107"/>
              <a:ext cx="339631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Both</a:t>
              </a:r>
            </a:p>
          </p:txBody>
        </p:sp>
        <p:sp>
          <p:nvSpPr>
            <p:cNvPr id="129" name="tx127"/>
            <p:cNvSpPr/>
            <p:nvPr/>
          </p:nvSpPr>
          <p:spPr>
            <a:xfrm>
              <a:off x="9518776" y="5058267"/>
              <a:ext cx="394692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Cone</a:t>
              </a:r>
            </a:p>
          </p:txBody>
        </p:sp>
        <p:sp>
          <p:nvSpPr>
            <p:cNvPr id="130" name="tx128"/>
            <p:cNvSpPr/>
            <p:nvPr/>
          </p:nvSpPr>
          <p:spPr>
            <a:xfrm>
              <a:off x="9518776" y="5407070"/>
              <a:ext cx="302871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44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chongwan.w@gmail.com</dc:creator>
  <cp:lastModifiedBy>chongwan</cp:lastModifiedBy>
  <cp:revision>10</cp:revision>
  <dcterms:created xsi:type="dcterms:W3CDTF">2024-06-09T20:32:06Z</dcterms:created>
  <dcterms:modified xsi:type="dcterms:W3CDTF">2024-07-15T18:27:26Z</dcterms:modified>
</cp:coreProperties>
</file>