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13/6/2024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8FBF-5C0F-E98C-24F3-55F7162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D7CE09C2-8FF9-2597-A53C-C11345D6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11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chongwan.w@gmail.com</dc:creator>
  <cp:lastModifiedBy>chongwan.w@gmail.com</cp:lastModifiedBy>
  <cp:revision>10</cp:revision>
  <dcterms:created xsi:type="dcterms:W3CDTF">2024-06-09T20:32:06Z</dcterms:created>
  <dcterms:modified xsi:type="dcterms:W3CDTF">2024-06-14T02:24:23Z</dcterms:modified>
</cp:coreProperties>
</file>