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447150" y="1825625"/>
              <a:ext cx="6573813" cy="376519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447150" y="534526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447150" y="493600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447150" y="452674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447150" y="411748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447150" y="370822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447150" y="329896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447150" y="288970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2447150" y="248044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2447150" y="207118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4583282" y="5345265"/>
              <a:ext cx="1180089" cy="0"/>
            </a:xfrm>
            <a:custGeom>
              <a:avLst/>
              <a:pathLst>
                <a:path w="1180089" h="0">
                  <a:moveTo>
                    <a:pt x="1180089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3713515" y="4936005"/>
              <a:ext cx="1871512" cy="0"/>
            </a:xfrm>
            <a:custGeom>
              <a:avLst/>
              <a:pathLst>
                <a:path w="1871512" h="0">
                  <a:moveTo>
                    <a:pt x="0" y="0"/>
                  </a:moveTo>
                  <a:lnTo>
                    <a:pt x="1871512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4716044" y="4526744"/>
              <a:ext cx="539085" cy="0"/>
            </a:xfrm>
            <a:custGeom>
              <a:avLst/>
              <a:pathLst>
                <a:path w="539085" h="0">
                  <a:moveTo>
                    <a:pt x="0" y="0"/>
                  </a:moveTo>
                  <a:lnTo>
                    <a:pt x="539085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408236" y="4117484"/>
              <a:ext cx="2866095" cy="0"/>
            </a:xfrm>
            <a:custGeom>
              <a:avLst/>
              <a:pathLst>
                <a:path w="2866095" h="0">
                  <a:moveTo>
                    <a:pt x="0" y="0"/>
                  </a:moveTo>
                  <a:lnTo>
                    <a:pt x="2866095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3546979" y="3708223"/>
              <a:ext cx="2863902" cy="0"/>
            </a:xfrm>
            <a:custGeom>
              <a:avLst/>
              <a:pathLst>
                <a:path w="2863902" h="0">
                  <a:moveTo>
                    <a:pt x="2863902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7517718" y="3298963"/>
              <a:ext cx="622720" cy="0"/>
            </a:xfrm>
            <a:custGeom>
              <a:avLst/>
              <a:pathLst>
                <a:path w="622720" h="0">
                  <a:moveTo>
                    <a:pt x="0" y="0"/>
                  </a:moveTo>
                  <a:lnTo>
                    <a:pt x="62272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4863760" y="2889702"/>
              <a:ext cx="1306207" cy="0"/>
            </a:xfrm>
            <a:custGeom>
              <a:avLst/>
              <a:pathLst>
                <a:path w="1306207" h="0">
                  <a:moveTo>
                    <a:pt x="1306207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445893" y="2480441"/>
              <a:ext cx="276261" cy="0"/>
            </a:xfrm>
            <a:custGeom>
              <a:avLst/>
              <a:pathLst>
                <a:path w="276261" h="0">
                  <a:moveTo>
                    <a:pt x="276261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6516796" y="2071181"/>
              <a:ext cx="556172" cy="0"/>
            </a:xfrm>
            <a:custGeom>
              <a:avLst/>
              <a:pathLst>
                <a:path w="556172" h="0">
                  <a:moveTo>
                    <a:pt x="556172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745960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3394676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4043392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692108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340823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989539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638255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7286971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793568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8584403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5694304" y="5276198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4514214" y="5276198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6341814" y="36391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3477912" y="36391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6100899" y="2820634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4794692" y="2820634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8653087" y="2411374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8376825" y="2411374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7003901" y="2002113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6447728" y="200211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4646977" y="4457677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5186062" y="4457677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4339168" y="4048416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7205264" y="4048416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7448651" y="322989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8071371" y="322989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3644447" y="4866937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5515960" y="4866937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815699" y="5279685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723878" y="4870424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723878" y="4461164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1723878" y="4051823"/>
              <a:ext cx="660641" cy="124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815699" y="3642643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1723878" y="3233382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1815699" y="2824122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815699" y="2414861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815699" y="2005439"/>
              <a:ext cx="568821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2447150" y="559082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274596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3394676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4043392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469210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5340823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598953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663825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286971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93568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584403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2631204" y="5653291"/>
              <a:ext cx="229511" cy="118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3279920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928636" y="5656032"/>
              <a:ext cx="229511" cy="115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4577352" y="5653129"/>
              <a:ext cx="229511" cy="118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226068" y="5656112"/>
              <a:ext cx="229511" cy="115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5874784" y="5654016"/>
              <a:ext cx="229511" cy="117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6523499" y="5652968"/>
              <a:ext cx="229511" cy="118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7172215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820931" y="5652807"/>
              <a:ext cx="229511" cy="119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8469647" y="5653049"/>
              <a:ext cx="229511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5307246" y="5955581"/>
              <a:ext cx="853622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85" name="rc83"/>
            <p:cNvSpPr/>
            <p:nvPr/>
          </p:nvSpPr>
          <p:spPr>
            <a:xfrm>
              <a:off x="9160142" y="2571777"/>
              <a:ext cx="2193657" cy="1009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4"/>
            <p:cNvSpPr/>
            <p:nvPr/>
          </p:nvSpPr>
          <p:spPr>
            <a:xfrm>
              <a:off x="9229731" y="2619832"/>
              <a:ext cx="2054479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87" name="rc85"/>
            <p:cNvSpPr/>
            <p:nvPr/>
          </p:nvSpPr>
          <p:spPr>
            <a:xfrm>
              <a:off x="9229731" y="294667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9270392" y="2987331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9229731" y="329265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9270392" y="333331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89"/>
            <p:cNvSpPr/>
            <p:nvPr/>
          </p:nvSpPr>
          <p:spPr>
            <a:xfrm>
              <a:off x="9518776" y="2960265"/>
              <a:ext cx="88112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9518776" y="3306247"/>
              <a:ext cx="85355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93" name="rc91"/>
            <p:cNvSpPr/>
            <p:nvPr/>
          </p:nvSpPr>
          <p:spPr>
            <a:xfrm>
              <a:off x="9160142" y="3834749"/>
              <a:ext cx="2034504" cy="1009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9229731" y="3879549"/>
              <a:ext cx="1895326" cy="182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95" name="rc93"/>
            <p:cNvSpPr/>
            <p:nvPr/>
          </p:nvSpPr>
          <p:spPr>
            <a:xfrm>
              <a:off x="9229731" y="420964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9251677" y="43193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5"/>
            <p:cNvSpPr/>
            <p:nvPr/>
          </p:nvSpPr>
          <p:spPr>
            <a:xfrm>
              <a:off x="9229731" y="45556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9251677" y="46653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7"/>
            <p:cNvSpPr/>
            <p:nvPr/>
          </p:nvSpPr>
          <p:spPr>
            <a:xfrm>
              <a:off x="9518776" y="4257015"/>
              <a:ext cx="21105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9518776" y="4602835"/>
              <a:ext cx="284491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10</cp:revision>
  <dcterms:created xsi:type="dcterms:W3CDTF">2024-06-09T20:32:06Z</dcterms:created>
  <dcterms:modified xsi:type="dcterms:W3CDTF">2024-06-26T17:38:07Z</dcterms:modified>
</cp:coreProperties>
</file>