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19/7/2024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4"/>
            <p:cNvSpPr/>
            <p:nvPr/>
          </p:nvSpPr>
          <p:spPr>
            <a:xfrm>
              <a:off x="2447150" y="2402547"/>
              <a:ext cx="6319447" cy="0"/>
            </a:xfrm>
            <a:custGeom>
              <a:avLst/>
              <a:gdLst/>
              <a:ahLst/>
              <a:cxnLst/>
              <a:rect l="0" t="0" r="0" b="0"/>
              <a:pathLst>
                <a:path w="6319447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5"/>
            <p:cNvSpPr/>
            <p:nvPr/>
          </p:nvSpPr>
          <p:spPr>
            <a:xfrm>
              <a:off x="2447150" y="2041971"/>
              <a:ext cx="6319447" cy="0"/>
            </a:xfrm>
            <a:custGeom>
              <a:avLst/>
              <a:gdLst/>
              <a:ahLst/>
              <a:cxnLst/>
              <a:rect l="0" t="0" r="0" b="0"/>
              <a:pathLst>
                <a:path w="6319447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5134043" y="2402547"/>
              <a:ext cx="2257894" cy="0"/>
            </a:xfrm>
            <a:custGeom>
              <a:avLst/>
              <a:gdLst/>
              <a:ahLst/>
              <a:cxnLst/>
              <a:rect l="0" t="0" r="0" b="0"/>
              <a:pathLst>
                <a:path w="2257894">
                  <a:moveTo>
                    <a:pt x="2257894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463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6164362" y="2041971"/>
              <a:ext cx="550947" cy="0"/>
            </a:xfrm>
            <a:custGeom>
              <a:avLst/>
              <a:gdLst/>
              <a:ahLst/>
              <a:cxnLst/>
              <a:rect l="0" t="0" r="0" b="0"/>
              <a:pathLst>
                <a:path w="550947">
                  <a:moveTo>
                    <a:pt x="0" y="0"/>
                  </a:moveTo>
                  <a:lnTo>
                    <a:pt x="550947" y="0"/>
                  </a:lnTo>
                </a:path>
              </a:pathLst>
            </a:custGeom>
            <a:ln w="108405" cap="flat">
              <a:solidFill>
                <a:srgbClr val="1463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2734398" y="1825625"/>
              <a:ext cx="0" cy="793268"/>
            </a:xfrm>
            <a:custGeom>
              <a:avLst/>
              <a:gdLst/>
              <a:ahLst/>
              <a:cxnLst/>
              <a:rect l="0" t="0" r="0" b="0"/>
              <a:pathLst>
                <a:path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3308893" y="1825625"/>
              <a:ext cx="0" cy="793268"/>
            </a:xfrm>
            <a:custGeom>
              <a:avLst/>
              <a:gdLst/>
              <a:ahLst/>
              <a:cxnLst/>
              <a:rect l="0" t="0" r="0" b="0"/>
              <a:pathLst>
                <a:path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3883388" y="1825625"/>
              <a:ext cx="0" cy="793268"/>
            </a:xfrm>
            <a:custGeom>
              <a:avLst/>
              <a:gdLst/>
              <a:ahLst/>
              <a:cxnLst/>
              <a:rect l="0" t="0" r="0" b="0"/>
              <a:pathLst>
                <a:path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4457884" y="1825625"/>
              <a:ext cx="0" cy="793268"/>
            </a:xfrm>
            <a:custGeom>
              <a:avLst/>
              <a:gdLst/>
              <a:ahLst/>
              <a:cxnLst/>
              <a:rect l="0" t="0" r="0" b="0"/>
              <a:pathLst>
                <a:path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5032379" y="1825625"/>
              <a:ext cx="0" cy="793268"/>
            </a:xfrm>
            <a:custGeom>
              <a:avLst/>
              <a:gdLst/>
              <a:ahLst/>
              <a:cxnLst/>
              <a:rect l="0" t="0" r="0" b="0"/>
              <a:pathLst>
                <a:path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5606874" y="1825625"/>
              <a:ext cx="0" cy="793268"/>
            </a:xfrm>
            <a:custGeom>
              <a:avLst/>
              <a:gdLst/>
              <a:ahLst/>
              <a:cxnLst/>
              <a:rect l="0" t="0" r="0" b="0"/>
              <a:pathLst>
                <a:path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6181369" y="1825625"/>
              <a:ext cx="0" cy="793268"/>
            </a:xfrm>
            <a:custGeom>
              <a:avLst/>
              <a:gdLst/>
              <a:ahLst/>
              <a:cxnLst/>
              <a:rect l="0" t="0" r="0" b="0"/>
              <a:pathLst>
                <a:path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6755864" y="1825625"/>
              <a:ext cx="0" cy="793268"/>
            </a:xfrm>
            <a:custGeom>
              <a:avLst/>
              <a:gdLst/>
              <a:ahLst/>
              <a:cxnLst/>
              <a:rect l="0" t="0" r="0" b="0"/>
              <a:pathLst>
                <a:path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7330360" y="1825625"/>
              <a:ext cx="0" cy="793268"/>
            </a:xfrm>
            <a:custGeom>
              <a:avLst/>
              <a:gdLst/>
              <a:ahLst/>
              <a:cxnLst/>
              <a:rect l="0" t="0" r="0" b="0"/>
              <a:pathLst>
                <a:path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7904855" y="1825625"/>
              <a:ext cx="0" cy="793268"/>
            </a:xfrm>
            <a:custGeom>
              <a:avLst/>
              <a:gdLst/>
              <a:ahLst/>
              <a:cxnLst/>
              <a:rect l="0" t="0" r="0" b="0"/>
              <a:pathLst>
                <a:path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8479350" y="1825625"/>
              <a:ext cx="0" cy="793268"/>
            </a:xfrm>
            <a:custGeom>
              <a:avLst/>
              <a:gdLst/>
              <a:ahLst/>
              <a:cxnLst/>
              <a:rect l="0" t="0" r="0" b="0"/>
              <a:pathLst>
                <a:path h="793268">
                  <a:moveTo>
                    <a:pt x="0" y="7932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19"/>
            <p:cNvSpPr/>
            <p:nvPr/>
          </p:nvSpPr>
          <p:spPr>
            <a:xfrm>
              <a:off x="6085809" y="1963417"/>
              <a:ext cx="157106" cy="1571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0"/>
            <p:cNvSpPr/>
            <p:nvPr/>
          </p:nvSpPr>
          <p:spPr>
            <a:xfrm>
              <a:off x="6636757" y="1963417"/>
              <a:ext cx="157106" cy="157106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1"/>
            <p:cNvSpPr/>
            <p:nvPr/>
          </p:nvSpPr>
          <p:spPr>
            <a:xfrm>
              <a:off x="7313384" y="2323994"/>
              <a:ext cx="157106" cy="1571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2"/>
            <p:cNvSpPr/>
            <p:nvPr/>
          </p:nvSpPr>
          <p:spPr>
            <a:xfrm>
              <a:off x="5055490" y="2323994"/>
              <a:ext cx="157106" cy="157106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2447150" y="4068800"/>
              <a:ext cx="6319447" cy="0"/>
            </a:xfrm>
            <a:custGeom>
              <a:avLst/>
              <a:gdLst/>
              <a:ahLst/>
              <a:cxnLst/>
              <a:rect l="0" t="0" r="0" b="0"/>
              <a:pathLst>
                <a:path w="6319447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2447150" y="3708223"/>
              <a:ext cx="6319447" cy="0"/>
            </a:xfrm>
            <a:custGeom>
              <a:avLst/>
              <a:gdLst/>
              <a:ahLst/>
              <a:cxnLst/>
              <a:rect l="0" t="0" r="0" b="0"/>
              <a:pathLst>
                <a:path w="6319447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2447150" y="3347646"/>
              <a:ext cx="6319447" cy="0"/>
            </a:xfrm>
            <a:custGeom>
              <a:avLst/>
              <a:gdLst/>
              <a:ahLst/>
              <a:cxnLst/>
              <a:rect l="0" t="0" r="0" b="0"/>
              <a:pathLst>
                <a:path w="6319447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2447150" y="2987070"/>
              <a:ext cx="6319447" cy="0"/>
            </a:xfrm>
            <a:custGeom>
              <a:avLst/>
              <a:gdLst/>
              <a:ahLst/>
              <a:cxnLst/>
              <a:rect l="0" t="0" r="0" b="0"/>
              <a:pathLst>
                <a:path w="6319447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3378150" y="4068800"/>
              <a:ext cx="4267839" cy="0"/>
            </a:xfrm>
            <a:custGeom>
              <a:avLst/>
              <a:gdLst/>
              <a:ahLst/>
              <a:cxnLst/>
              <a:rect l="0" t="0" r="0" b="0"/>
              <a:pathLst>
                <a:path w="4267839">
                  <a:moveTo>
                    <a:pt x="4267839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5260503" y="3708223"/>
              <a:ext cx="3126152" cy="0"/>
            </a:xfrm>
            <a:custGeom>
              <a:avLst/>
              <a:gdLst/>
              <a:ahLst/>
              <a:cxnLst/>
              <a:rect l="0" t="0" r="0" b="0"/>
              <a:pathLst>
                <a:path w="3126152">
                  <a:moveTo>
                    <a:pt x="0" y="0"/>
                  </a:moveTo>
                  <a:lnTo>
                    <a:pt x="3126152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4734493" y="3347646"/>
              <a:ext cx="2481408" cy="0"/>
            </a:xfrm>
            <a:custGeom>
              <a:avLst/>
              <a:gdLst/>
              <a:ahLst/>
              <a:cxnLst/>
              <a:rect l="0" t="0" r="0" b="0"/>
              <a:pathLst>
                <a:path w="2481408">
                  <a:moveTo>
                    <a:pt x="2481408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5319562" y="2987070"/>
              <a:ext cx="3114564" cy="0"/>
            </a:xfrm>
            <a:custGeom>
              <a:avLst/>
              <a:gdLst/>
              <a:ahLst/>
              <a:cxnLst/>
              <a:rect l="0" t="0" r="0" b="0"/>
              <a:pathLst>
                <a:path w="3114564">
                  <a:moveTo>
                    <a:pt x="0" y="0"/>
                  </a:moveTo>
                  <a:lnTo>
                    <a:pt x="3114564" y="0"/>
                  </a:lnTo>
                </a:path>
              </a:pathLst>
            </a:custGeom>
            <a:ln w="108405" cap="flat">
              <a:solidFill>
                <a:srgbClr val="DF23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1"/>
            <p:cNvSpPr/>
            <p:nvPr/>
          </p:nvSpPr>
          <p:spPr>
            <a:xfrm>
              <a:off x="2734398" y="2770724"/>
              <a:ext cx="0" cy="1514422"/>
            </a:xfrm>
            <a:custGeom>
              <a:avLst/>
              <a:gdLst/>
              <a:ahLst/>
              <a:cxnLst/>
              <a:rect l="0" t="0" r="0" b="0"/>
              <a:pathLst>
                <a:path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2"/>
            <p:cNvSpPr/>
            <p:nvPr/>
          </p:nvSpPr>
          <p:spPr>
            <a:xfrm>
              <a:off x="3308893" y="2770724"/>
              <a:ext cx="0" cy="1514422"/>
            </a:xfrm>
            <a:custGeom>
              <a:avLst/>
              <a:gdLst/>
              <a:ahLst/>
              <a:cxnLst/>
              <a:rect l="0" t="0" r="0" b="0"/>
              <a:pathLst>
                <a:path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3"/>
            <p:cNvSpPr/>
            <p:nvPr/>
          </p:nvSpPr>
          <p:spPr>
            <a:xfrm>
              <a:off x="3883388" y="2770724"/>
              <a:ext cx="0" cy="1514422"/>
            </a:xfrm>
            <a:custGeom>
              <a:avLst/>
              <a:gdLst/>
              <a:ahLst/>
              <a:cxnLst/>
              <a:rect l="0" t="0" r="0" b="0"/>
              <a:pathLst>
                <a:path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4"/>
            <p:cNvSpPr/>
            <p:nvPr/>
          </p:nvSpPr>
          <p:spPr>
            <a:xfrm>
              <a:off x="4457884" y="2770724"/>
              <a:ext cx="0" cy="1514422"/>
            </a:xfrm>
            <a:custGeom>
              <a:avLst/>
              <a:gdLst/>
              <a:ahLst/>
              <a:cxnLst/>
              <a:rect l="0" t="0" r="0" b="0"/>
              <a:pathLst>
                <a:path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5032379" y="2770724"/>
              <a:ext cx="0" cy="1514422"/>
            </a:xfrm>
            <a:custGeom>
              <a:avLst/>
              <a:gdLst/>
              <a:ahLst/>
              <a:cxnLst/>
              <a:rect l="0" t="0" r="0" b="0"/>
              <a:pathLst>
                <a:path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6"/>
            <p:cNvSpPr/>
            <p:nvPr/>
          </p:nvSpPr>
          <p:spPr>
            <a:xfrm>
              <a:off x="5606874" y="2770724"/>
              <a:ext cx="0" cy="1514422"/>
            </a:xfrm>
            <a:custGeom>
              <a:avLst/>
              <a:gdLst/>
              <a:ahLst/>
              <a:cxnLst/>
              <a:rect l="0" t="0" r="0" b="0"/>
              <a:pathLst>
                <a:path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6181369" y="2770724"/>
              <a:ext cx="0" cy="1514422"/>
            </a:xfrm>
            <a:custGeom>
              <a:avLst/>
              <a:gdLst/>
              <a:ahLst/>
              <a:cxnLst/>
              <a:rect l="0" t="0" r="0" b="0"/>
              <a:pathLst>
                <a:path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8"/>
            <p:cNvSpPr/>
            <p:nvPr/>
          </p:nvSpPr>
          <p:spPr>
            <a:xfrm>
              <a:off x="6755864" y="2770724"/>
              <a:ext cx="0" cy="1514422"/>
            </a:xfrm>
            <a:custGeom>
              <a:avLst/>
              <a:gdLst/>
              <a:ahLst/>
              <a:cxnLst/>
              <a:rect l="0" t="0" r="0" b="0"/>
              <a:pathLst>
                <a:path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39"/>
            <p:cNvSpPr/>
            <p:nvPr/>
          </p:nvSpPr>
          <p:spPr>
            <a:xfrm>
              <a:off x="7330360" y="2770724"/>
              <a:ext cx="0" cy="1514422"/>
            </a:xfrm>
            <a:custGeom>
              <a:avLst/>
              <a:gdLst/>
              <a:ahLst/>
              <a:cxnLst/>
              <a:rect l="0" t="0" r="0" b="0"/>
              <a:pathLst>
                <a:path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0"/>
            <p:cNvSpPr/>
            <p:nvPr/>
          </p:nvSpPr>
          <p:spPr>
            <a:xfrm>
              <a:off x="7904855" y="2770724"/>
              <a:ext cx="0" cy="1514422"/>
            </a:xfrm>
            <a:custGeom>
              <a:avLst/>
              <a:gdLst/>
              <a:ahLst/>
              <a:cxnLst/>
              <a:rect l="0" t="0" r="0" b="0"/>
              <a:pathLst>
                <a:path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1"/>
            <p:cNvSpPr/>
            <p:nvPr/>
          </p:nvSpPr>
          <p:spPr>
            <a:xfrm>
              <a:off x="8479350" y="2770724"/>
              <a:ext cx="0" cy="1514422"/>
            </a:xfrm>
            <a:custGeom>
              <a:avLst/>
              <a:gdLst/>
              <a:ahLst/>
              <a:cxnLst/>
              <a:rect l="0" t="0" r="0" b="0"/>
              <a:pathLst>
                <a:path h="1514422">
                  <a:moveTo>
                    <a:pt x="0" y="1514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2"/>
            <p:cNvSpPr/>
            <p:nvPr/>
          </p:nvSpPr>
          <p:spPr>
            <a:xfrm>
              <a:off x="7157675" y="3289419"/>
              <a:ext cx="116454" cy="1164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3"/>
            <p:cNvSpPr/>
            <p:nvPr/>
          </p:nvSpPr>
          <p:spPr>
            <a:xfrm>
              <a:off x="4676266" y="3289419"/>
              <a:ext cx="116454" cy="116454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4"/>
            <p:cNvSpPr/>
            <p:nvPr/>
          </p:nvSpPr>
          <p:spPr>
            <a:xfrm>
              <a:off x="5254559" y="2922067"/>
              <a:ext cx="130005" cy="1300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5"/>
            <p:cNvSpPr/>
            <p:nvPr/>
          </p:nvSpPr>
          <p:spPr>
            <a:xfrm>
              <a:off x="8369124" y="2922067"/>
              <a:ext cx="130005" cy="1300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6"/>
            <p:cNvSpPr/>
            <p:nvPr/>
          </p:nvSpPr>
          <p:spPr>
            <a:xfrm>
              <a:off x="7574212" y="3997022"/>
              <a:ext cx="143555" cy="1435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7"/>
            <p:cNvSpPr/>
            <p:nvPr/>
          </p:nvSpPr>
          <p:spPr>
            <a:xfrm>
              <a:off x="3306372" y="3997022"/>
              <a:ext cx="143555" cy="14355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8"/>
            <p:cNvSpPr/>
            <p:nvPr/>
          </p:nvSpPr>
          <p:spPr>
            <a:xfrm>
              <a:off x="5181950" y="3629670"/>
              <a:ext cx="157106" cy="1571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49"/>
            <p:cNvSpPr/>
            <p:nvPr/>
          </p:nvSpPr>
          <p:spPr>
            <a:xfrm>
              <a:off x="8308103" y="3629670"/>
              <a:ext cx="157106" cy="157106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0"/>
            <p:cNvSpPr/>
            <p:nvPr/>
          </p:nvSpPr>
          <p:spPr>
            <a:xfrm>
              <a:off x="2447150" y="5374476"/>
              <a:ext cx="6319447" cy="0"/>
            </a:xfrm>
            <a:custGeom>
              <a:avLst/>
              <a:gdLst/>
              <a:ahLst/>
              <a:cxnLst/>
              <a:rect l="0" t="0" r="0" b="0"/>
              <a:pathLst>
                <a:path w="6319447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1"/>
            <p:cNvSpPr/>
            <p:nvPr/>
          </p:nvSpPr>
          <p:spPr>
            <a:xfrm>
              <a:off x="2447150" y="5013899"/>
              <a:ext cx="6319447" cy="0"/>
            </a:xfrm>
            <a:custGeom>
              <a:avLst/>
              <a:gdLst/>
              <a:ahLst/>
              <a:cxnLst/>
              <a:rect l="0" t="0" r="0" b="0"/>
              <a:pathLst>
                <a:path w="6319447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2"/>
            <p:cNvSpPr/>
            <p:nvPr/>
          </p:nvSpPr>
          <p:spPr>
            <a:xfrm>
              <a:off x="2447150" y="4653322"/>
              <a:ext cx="6319447" cy="0"/>
            </a:xfrm>
            <a:custGeom>
              <a:avLst/>
              <a:gdLst/>
              <a:ahLst/>
              <a:cxnLst/>
              <a:rect l="0" t="0" r="0" b="0"/>
              <a:pathLst>
                <a:path w="6319447">
                  <a:moveTo>
                    <a:pt x="0" y="0"/>
                  </a:moveTo>
                  <a:lnTo>
                    <a:pt x="6319447" y="0"/>
                  </a:lnTo>
                  <a:lnTo>
                    <a:pt x="6319447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3"/>
            <p:cNvSpPr/>
            <p:nvPr/>
          </p:nvSpPr>
          <p:spPr>
            <a:xfrm>
              <a:off x="4092626" y="5374476"/>
              <a:ext cx="1735916" cy="0"/>
            </a:xfrm>
            <a:custGeom>
              <a:avLst/>
              <a:gdLst/>
              <a:ahLst/>
              <a:cxnLst/>
              <a:rect l="0" t="0" r="0" b="0"/>
              <a:pathLst>
                <a:path w="1735916">
                  <a:moveTo>
                    <a:pt x="0" y="0"/>
                  </a:moveTo>
                  <a:lnTo>
                    <a:pt x="1735916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4"/>
            <p:cNvSpPr/>
            <p:nvPr/>
          </p:nvSpPr>
          <p:spPr>
            <a:xfrm>
              <a:off x="4775704" y="5013899"/>
              <a:ext cx="32930" cy="0"/>
            </a:xfrm>
            <a:custGeom>
              <a:avLst/>
              <a:gdLst/>
              <a:ahLst/>
              <a:cxnLst/>
              <a:rect l="0" t="0" r="0" b="0"/>
              <a:pathLst>
                <a:path w="32930">
                  <a:moveTo>
                    <a:pt x="32930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5"/>
            <p:cNvSpPr/>
            <p:nvPr/>
          </p:nvSpPr>
          <p:spPr>
            <a:xfrm>
              <a:off x="3242137" y="4653322"/>
              <a:ext cx="1267786" cy="0"/>
            </a:xfrm>
            <a:custGeom>
              <a:avLst/>
              <a:gdLst/>
              <a:ahLst/>
              <a:cxnLst/>
              <a:rect l="0" t="0" r="0" b="0"/>
              <a:pathLst>
                <a:path w="1267786">
                  <a:moveTo>
                    <a:pt x="1267786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6263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6"/>
            <p:cNvSpPr/>
            <p:nvPr/>
          </p:nvSpPr>
          <p:spPr>
            <a:xfrm>
              <a:off x="2734398" y="4436976"/>
              <a:ext cx="0" cy="1153845"/>
            </a:xfrm>
            <a:custGeom>
              <a:avLst/>
              <a:gdLst/>
              <a:ahLst/>
              <a:cxnLst/>
              <a:rect l="0" t="0" r="0" b="0"/>
              <a:pathLst>
                <a:path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7"/>
            <p:cNvSpPr/>
            <p:nvPr/>
          </p:nvSpPr>
          <p:spPr>
            <a:xfrm>
              <a:off x="3308893" y="4436976"/>
              <a:ext cx="0" cy="1153845"/>
            </a:xfrm>
            <a:custGeom>
              <a:avLst/>
              <a:gdLst/>
              <a:ahLst/>
              <a:cxnLst/>
              <a:rect l="0" t="0" r="0" b="0"/>
              <a:pathLst>
                <a:path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8"/>
            <p:cNvSpPr/>
            <p:nvPr/>
          </p:nvSpPr>
          <p:spPr>
            <a:xfrm>
              <a:off x="3883388" y="4436976"/>
              <a:ext cx="0" cy="1153845"/>
            </a:xfrm>
            <a:custGeom>
              <a:avLst/>
              <a:gdLst/>
              <a:ahLst/>
              <a:cxnLst/>
              <a:rect l="0" t="0" r="0" b="0"/>
              <a:pathLst>
                <a:path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9"/>
            <p:cNvSpPr/>
            <p:nvPr/>
          </p:nvSpPr>
          <p:spPr>
            <a:xfrm>
              <a:off x="4457884" y="4436976"/>
              <a:ext cx="0" cy="1153845"/>
            </a:xfrm>
            <a:custGeom>
              <a:avLst/>
              <a:gdLst/>
              <a:ahLst/>
              <a:cxnLst/>
              <a:rect l="0" t="0" r="0" b="0"/>
              <a:pathLst>
                <a:path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0"/>
            <p:cNvSpPr/>
            <p:nvPr/>
          </p:nvSpPr>
          <p:spPr>
            <a:xfrm>
              <a:off x="5032379" y="4436976"/>
              <a:ext cx="0" cy="1153845"/>
            </a:xfrm>
            <a:custGeom>
              <a:avLst/>
              <a:gdLst/>
              <a:ahLst/>
              <a:cxnLst/>
              <a:rect l="0" t="0" r="0" b="0"/>
              <a:pathLst>
                <a:path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1"/>
            <p:cNvSpPr/>
            <p:nvPr/>
          </p:nvSpPr>
          <p:spPr>
            <a:xfrm>
              <a:off x="5606874" y="4436976"/>
              <a:ext cx="0" cy="1153845"/>
            </a:xfrm>
            <a:custGeom>
              <a:avLst/>
              <a:gdLst/>
              <a:ahLst/>
              <a:cxnLst/>
              <a:rect l="0" t="0" r="0" b="0"/>
              <a:pathLst>
                <a:path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2"/>
            <p:cNvSpPr/>
            <p:nvPr/>
          </p:nvSpPr>
          <p:spPr>
            <a:xfrm>
              <a:off x="6181369" y="4436976"/>
              <a:ext cx="0" cy="1153845"/>
            </a:xfrm>
            <a:custGeom>
              <a:avLst/>
              <a:gdLst/>
              <a:ahLst/>
              <a:cxnLst/>
              <a:rect l="0" t="0" r="0" b="0"/>
              <a:pathLst>
                <a:path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3"/>
            <p:cNvSpPr/>
            <p:nvPr/>
          </p:nvSpPr>
          <p:spPr>
            <a:xfrm>
              <a:off x="6755864" y="4436976"/>
              <a:ext cx="0" cy="1153845"/>
            </a:xfrm>
            <a:custGeom>
              <a:avLst/>
              <a:gdLst/>
              <a:ahLst/>
              <a:cxnLst/>
              <a:rect l="0" t="0" r="0" b="0"/>
              <a:pathLst>
                <a:path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4"/>
            <p:cNvSpPr/>
            <p:nvPr/>
          </p:nvSpPr>
          <p:spPr>
            <a:xfrm>
              <a:off x="7330360" y="4436976"/>
              <a:ext cx="0" cy="1153845"/>
            </a:xfrm>
            <a:custGeom>
              <a:avLst/>
              <a:gdLst/>
              <a:ahLst/>
              <a:cxnLst/>
              <a:rect l="0" t="0" r="0" b="0"/>
              <a:pathLst>
                <a:path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5"/>
            <p:cNvSpPr/>
            <p:nvPr/>
          </p:nvSpPr>
          <p:spPr>
            <a:xfrm>
              <a:off x="7904855" y="4436976"/>
              <a:ext cx="0" cy="1153845"/>
            </a:xfrm>
            <a:custGeom>
              <a:avLst/>
              <a:gdLst/>
              <a:ahLst/>
              <a:cxnLst/>
              <a:rect l="0" t="0" r="0" b="0"/>
              <a:pathLst>
                <a:path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6"/>
            <p:cNvSpPr/>
            <p:nvPr/>
          </p:nvSpPr>
          <p:spPr>
            <a:xfrm>
              <a:off x="8479350" y="4436976"/>
              <a:ext cx="0" cy="1153845"/>
            </a:xfrm>
            <a:custGeom>
              <a:avLst/>
              <a:gdLst/>
              <a:ahLst/>
              <a:cxnLst/>
              <a:rect l="0" t="0" r="0" b="0"/>
              <a:pathLst>
                <a:path h="1153845">
                  <a:moveTo>
                    <a:pt x="0" y="11538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7"/>
            <p:cNvSpPr/>
            <p:nvPr/>
          </p:nvSpPr>
          <p:spPr>
            <a:xfrm>
              <a:off x="4054724" y="5336575"/>
              <a:ext cx="75802" cy="758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68"/>
            <p:cNvSpPr/>
            <p:nvPr/>
          </p:nvSpPr>
          <p:spPr>
            <a:xfrm>
              <a:off x="5790641" y="5336575"/>
              <a:ext cx="75802" cy="758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69"/>
            <p:cNvSpPr/>
            <p:nvPr/>
          </p:nvSpPr>
          <p:spPr>
            <a:xfrm>
              <a:off x="4763958" y="4969223"/>
              <a:ext cx="89353" cy="893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0"/>
            <p:cNvSpPr/>
            <p:nvPr/>
          </p:nvSpPr>
          <p:spPr>
            <a:xfrm>
              <a:off x="4731027" y="4969223"/>
              <a:ext cx="89353" cy="893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1"/>
            <p:cNvSpPr/>
            <p:nvPr/>
          </p:nvSpPr>
          <p:spPr>
            <a:xfrm>
              <a:off x="4458471" y="4601871"/>
              <a:ext cx="102903" cy="1029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2"/>
            <p:cNvSpPr/>
            <p:nvPr/>
          </p:nvSpPr>
          <p:spPr>
            <a:xfrm>
              <a:off x="3190685" y="4601871"/>
              <a:ext cx="102903" cy="1029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3"/>
            <p:cNvSpPr/>
            <p:nvPr/>
          </p:nvSpPr>
          <p:spPr>
            <a:xfrm>
              <a:off x="8766598" y="1825625"/>
              <a:ext cx="254366" cy="7932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tx74"/>
            <p:cNvSpPr/>
            <p:nvPr/>
          </p:nvSpPr>
          <p:spPr>
            <a:xfrm rot="5400000">
              <a:off x="8738665" y="2165965"/>
              <a:ext cx="313506" cy="1125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Both</a:t>
              </a:r>
            </a:p>
          </p:txBody>
        </p:sp>
        <p:sp>
          <p:nvSpPr>
            <p:cNvPr id="77" name="rc75"/>
            <p:cNvSpPr/>
            <p:nvPr/>
          </p:nvSpPr>
          <p:spPr>
            <a:xfrm>
              <a:off x="8766598" y="2770724"/>
              <a:ext cx="254366" cy="1514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tx76"/>
            <p:cNvSpPr/>
            <p:nvPr/>
          </p:nvSpPr>
          <p:spPr>
            <a:xfrm rot="5400000">
              <a:off x="8714555" y="3470338"/>
              <a:ext cx="364331" cy="1151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Cone</a:t>
              </a:r>
            </a:p>
          </p:txBody>
        </p:sp>
        <p:sp>
          <p:nvSpPr>
            <p:cNvPr id="79" name="rc77"/>
            <p:cNvSpPr/>
            <p:nvPr/>
          </p:nvSpPr>
          <p:spPr>
            <a:xfrm>
              <a:off x="8766598" y="4436976"/>
              <a:ext cx="254366" cy="115384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tx78"/>
            <p:cNvSpPr/>
            <p:nvPr/>
          </p:nvSpPr>
          <p:spPr>
            <a:xfrm rot="5400000">
              <a:off x="8755631" y="4957605"/>
              <a:ext cx="279573" cy="1125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Rod</a:t>
              </a:r>
            </a:p>
          </p:txBody>
        </p:sp>
        <p:sp>
          <p:nvSpPr>
            <p:cNvPr id="81" name="pl79"/>
            <p:cNvSpPr/>
            <p:nvPr/>
          </p:nvSpPr>
          <p:spPr>
            <a:xfrm>
              <a:off x="2447150" y="5590822"/>
              <a:ext cx="6319447" cy="0"/>
            </a:xfrm>
            <a:custGeom>
              <a:avLst/>
              <a:gdLst/>
              <a:ahLst/>
              <a:cxnLst/>
              <a:rect l="0" t="0" r="0" b="0"/>
              <a:pathLst>
                <a:path w="6319447">
                  <a:moveTo>
                    <a:pt x="0" y="0"/>
                  </a:moveTo>
                  <a:lnTo>
                    <a:pt x="6319447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0"/>
            <p:cNvSpPr/>
            <p:nvPr/>
          </p:nvSpPr>
          <p:spPr>
            <a:xfrm>
              <a:off x="2734398" y="5590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1"/>
            <p:cNvSpPr/>
            <p:nvPr/>
          </p:nvSpPr>
          <p:spPr>
            <a:xfrm>
              <a:off x="3308893" y="5590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2"/>
            <p:cNvSpPr/>
            <p:nvPr/>
          </p:nvSpPr>
          <p:spPr>
            <a:xfrm>
              <a:off x="3883388" y="5590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3"/>
            <p:cNvSpPr/>
            <p:nvPr/>
          </p:nvSpPr>
          <p:spPr>
            <a:xfrm>
              <a:off x="4457884" y="5590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4"/>
            <p:cNvSpPr/>
            <p:nvPr/>
          </p:nvSpPr>
          <p:spPr>
            <a:xfrm>
              <a:off x="5032379" y="5590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5"/>
            <p:cNvSpPr/>
            <p:nvPr/>
          </p:nvSpPr>
          <p:spPr>
            <a:xfrm>
              <a:off x="5606874" y="5590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6"/>
            <p:cNvSpPr/>
            <p:nvPr/>
          </p:nvSpPr>
          <p:spPr>
            <a:xfrm>
              <a:off x="6181369" y="5590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7"/>
            <p:cNvSpPr/>
            <p:nvPr/>
          </p:nvSpPr>
          <p:spPr>
            <a:xfrm>
              <a:off x="6755864" y="5590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8"/>
            <p:cNvSpPr/>
            <p:nvPr/>
          </p:nvSpPr>
          <p:spPr>
            <a:xfrm>
              <a:off x="7330360" y="5590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9"/>
            <p:cNvSpPr/>
            <p:nvPr/>
          </p:nvSpPr>
          <p:spPr>
            <a:xfrm>
              <a:off x="7904855" y="5590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0"/>
            <p:cNvSpPr/>
            <p:nvPr/>
          </p:nvSpPr>
          <p:spPr>
            <a:xfrm>
              <a:off x="8479350" y="559082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tx91"/>
            <p:cNvSpPr/>
            <p:nvPr/>
          </p:nvSpPr>
          <p:spPr>
            <a:xfrm>
              <a:off x="2619642" y="5653291"/>
              <a:ext cx="229511" cy="1185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3194137" y="5656918"/>
              <a:ext cx="229511" cy="114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1.1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3768632" y="5656032"/>
              <a:ext cx="229511" cy="1158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4343128" y="5653129"/>
              <a:ext cx="229511" cy="118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1.3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4917623" y="5656112"/>
              <a:ext cx="229511" cy="1157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5492118" y="5654016"/>
              <a:ext cx="229511" cy="1178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6066613" y="5652968"/>
              <a:ext cx="229511" cy="1189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641109" y="5656918"/>
              <a:ext cx="229511" cy="114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1.7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7215604" y="5652807"/>
              <a:ext cx="229511" cy="1190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7790099" y="5653049"/>
              <a:ext cx="229511" cy="1188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1.9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8364594" y="5652888"/>
              <a:ext cx="229511" cy="1189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723878" y="2336967"/>
              <a:ext cx="660641" cy="1247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723878" y="1976390"/>
              <a:ext cx="660641" cy="1247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723878" y="4003219"/>
              <a:ext cx="660641" cy="1247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1723878" y="3642562"/>
              <a:ext cx="660641" cy="1248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815699" y="3282066"/>
              <a:ext cx="568821" cy="1247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815699" y="2921328"/>
              <a:ext cx="568821" cy="1249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1815699" y="5308895"/>
              <a:ext cx="568821" cy="1247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1815699" y="4948319"/>
              <a:ext cx="568821" cy="1247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1815699" y="4587742"/>
              <a:ext cx="568821" cy="1247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5180063" y="5955581"/>
              <a:ext cx="853622" cy="1792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9229731" y="1757762"/>
              <a:ext cx="878923" cy="176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Proportion</a:t>
              </a:r>
            </a:p>
          </p:txBody>
        </p:sp>
        <p:sp>
          <p:nvSpPr>
            <p:cNvPr id="115" name="pt113"/>
            <p:cNvSpPr/>
            <p:nvPr/>
          </p:nvSpPr>
          <p:spPr>
            <a:xfrm>
              <a:off x="9301558" y="2153544"/>
              <a:ext cx="75802" cy="75802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4"/>
            <p:cNvSpPr/>
            <p:nvPr/>
          </p:nvSpPr>
          <p:spPr>
            <a:xfrm>
              <a:off x="9294783" y="2492750"/>
              <a:ext cx="89353" cy="89353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5"/>
            <p:cNvSpPr/>
            <p:nvPr/>
          </p:nvSpPr>
          <p:spPr>
            <a:xfrm>
              <a:off x="9288007" y="2831956"/>
              <a:ext cx="102903" cy="102903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6"/>
            <p:cNvSpPr/>
            <p:nvPr/>
          </p:nvSpPr>
          <p:spPr>
            <a:xfrm>
              <a:off x="9281232" y="3171163"/>
              <a:ext cx="116454" cy="116454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7"/>
            <p:cNvSpPr/>
            <p:nvPr/>
          </p:nvSpPr>
          <p:spPr>
            <a:xfrm>
              <a:off x="9274457" y="3510369"/>
              <a:ext cx="130005" cy="130005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18"/>
            <p:cNvSpPr/>
            <p:nvPr/>
          </p:nvSpPr>
          <p:spPr>
            <a:xfrm>
              <a:off x="9267681" y="3849575"/>
              <a:ext cx="143555" cy="143555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19"/>
            <p:cNvSpPr/>
            <p:nvPr/>
          </p:nvSpPr>
          <p:spPr>
            <a:xfrm>
              <a:off x="9260906" y="4188781"/>
              <a:ext cx="157106" cy="157106"/>
            </a:xfrm>
            <a:prstGeom prst="ellipse">
              <a:avLst/>
            </a:prstGeom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tx120"/>
            <p:cNvSpPr/>
            <p:nvPr/>
          </p:nvSpPr>
          <p:spPr>
            <a:xfrm>
              <a:off x="9518776" y="2128928"/>
              <a:ext cx="853473" cy="1217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0.01 or less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9518776" y="2477651"/>
              <a:ext cx="789464" cy="1189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0.01-0.025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9518776" y="2823632"/>
              <a:ext cx="789464" cy="1189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0.025-0.05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9518776" y="3170017"/>
              <a:ext cx="605823" cy="11858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0.05-0.1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9518776" y="3515595"/>
              <a:ext cx="514002" cy="1189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0.1-0.2</a:t>
              </a:r>
            </a:p>
          </p:txBody>
        </p:sp>
        <p:sp>
          <p:nvSpPr>
            <p:cNvPr id="127" name="tx125"/>
            <p:cNvSpPr/>
            <p:nvPr/>
          </p:nvSpPr>
          <p:spPr>
            <a:xfrm>
              <a:off x="9518776" y="3861577"/>
              <a:ext cx="514002" cy="1189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0.2-0.5</a:t>
              </a:r>
            </a:p>
          </p:txBody>
        </p:sp>
        <p:sp>
          <p:nvSpPr>
            <p:cNvPr id="128" name="tx126"/>
            <p:cNvSpPr/>
            <p:nvPr/>
          </p:nvSpPr>
          <p:spPr>
            <a:xfrm>
              <a:off x="9518776" y="4174587"/>
              <a:ext cx="991164" cy="1519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 or greater</a:t>
              </a:r>
            </a:p>
          </p:txBody>
        </p:sp>
        <p:sp>
          <p:nvSpPr>
            <p:cNvPr id="129" name="tx127"/>
            <p:cNvSpPr/>
            <p:nvPr/>
          </p:nvSpPr>
          <p:spPr>
            <a:xfrm>
              <a:off x="9229731" y="4747758"/>
              <a:ext cx="2054479" cy="1792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130" name="pt128"/>
            <p:cNvSpPr/>
            <p:nvPr/>
          </p:nvSpPr>
          <p:spPr>
            <a:xfrm>
              <a:off x="9308333" y="5153199"/>
              <a:ext cx="62251" cy="622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29"/>
            <p:cNvSpPr/>
            <p:nvPr/>
          </p:nvSpPr>
          <p:spPr>
            <a:xfrm>
              <a:off x="9308333" y="5499180"/>
              <a:ext cx="62251" cy="62251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tx130"/>
            <p:cNvSpPr/>
            <p:nvPr/>
          </p:nvSpPr>
          <p:spPr>
            <a:xfrm>
              <a:off x="9518776" y="5088191"/>
              <a:ext cx="881124" cy="1553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</a:t>
              </a:r>
            </a:p>
          </p:txBody>
        </p:sp>
        <p:sp>
          <p:nvSpPr>
            <p:cNvPr id="133" name="tx131"/>
            <p:cNvSpPr/>
            <p:nvPr/>
          </p:nvSpPr>
          <p:spPr>
            <a:xfrm>
              <a:off x="9518776" y="5434173"/>
              <a:ext cx="853554" cy="1553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46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chongwan.w@gmail.com</dc:creator>
  <cp:lastModifiedBy>chongwan.w@gmail.com</cp:lastModifiedBy>
  <cp:revision>11</cp:revision>
  <dcterms:created xsi:type="dcterms:W3CDTF">2024-06-09T20:32:06Z</dcterms:created>
  <dcterms:modified xsi:type="dcterms:W3CDTF">2024-07-19T20:25:23Z</dcterms:modified>
</cp:coreProperties>
</file>