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447150" y="1825625"/>
              <a:ext cx="6319447" cy="79326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447150" y="2402547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447150" y="2041971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134043" y="2402547"/>
              <a:ext cx="2257894" cy="0"/>
            </a:xfrm>
            <a:custGeom>
              <a:avLst/>
              <a:pathLst>
                <a:path w="2257894" h="0">
                  <a:moveTo>
                    <a:pt x="2257894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164362" y="2041971"/>
              <a:ext cx="550947" cy="0"/>
            </a:xfrm>
            <a:custGeom>
              <a:avLst/>
              <a:pathLst>
                <a:path w="550947" h="0">
                  <a:moveTo>
                    <a:pt x="0" y="0"/>
                  </a:moveTo>
                  <a:lnTo>
                    <a:pt x="550947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734398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308893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883388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45788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032379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60687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181369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675586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330360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904855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8479350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6095294" y="1972903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646242" y="197290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7322870" y="2333479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5064975" y="2333479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2447150" y="2770724"/>
              <a:ext cx="6319447" cy="151442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2447150" y="4068800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2447150" y="3708223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2447150" y="3347646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2447150" y="2987070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3378150" y="4068800"/>
              <a:ext cx="4267839" cy="0"/>
            </a:xfrm>
            <a:custGeom>
              <a:avLst/>
              <a:pathLst>
                <a:path w="4267839" h="0">
                  <a:moveTo>
                    <a:pt x="426783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5260503" y="3708223"/>
              <a:ext cx="3126152" cy="0"/>
            </a:xfrm>
            <a:custGeom>
              <a:avLst/>
              <a:pathLst>
                <a:path w="3126152" h="0">
                  <a:moveTo>
                    <a:pt x="0" y="0"/>
                  </a:moveTo>
                  <a:lnTo>
                    <a:pt x="3126152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4734493" y="3347646"/>
              <a:ext cx="2481408" cy="0"/>
            </a:xfrm>
            <a:custGeom>
              <a:avLst/>
              <a:pathLst>
                <a:path w="2481408" h="0">
                  <a:moveTo>
                    <a:pt x="2481408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319562" y="2987070"/>
              <a:ext cx="3114564" cy="0"/>
            </a:xfrm>
            <a:custGeom>
              <a:avLst/>
              <a:pathLst>
                <a:path w="3114564" h="0">
                  <a:moveTo>
                    <a:pt x="0" y="0"/>
                  </a:moveTo>
                  <a:lnTo>
                    <a:pt x="3114564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2734398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3308893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3883388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445788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5032379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560687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181369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75586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7330360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7904855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8479350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7146834" y="3278579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4665426" y="3278579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5250494" y="2918002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8365058" y="2918002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7576922" y="3999732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3309082" y="3999732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5191435" y="36391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8317588" y="36391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2447150" y="4436976"/>
              <a:ext cx="6319447" cy="115384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447150" y="5374476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447150" y="5013899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447150" y="4653322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092626" y="5374476"/>
              <a:ext cx="1735916" cy="0"/>
            </a:xfrm>
            <a:custGeom>
              <a:avLst/>
              <a:pathLst>
                <a:path w="1735916" h="0">
                  <a:moveTo>
                    <a:pt x="0" y="0"/>
                  </a:moveTo>
                  <a:lnTo>
                    <a:pt x="1735916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775704" y="5013899"/>
              <a:ext cx="32930" cy="0"/>
            </a:xfrm>
            <a:custGeom>
              <a:avLst/>
              <a:pathLst>
                <a:path w="32930" h="0">
                  <a:moveTo>
                    <a:pt x="32930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3242137" y="4653322"/>
              <a:ext cx="1267786" cy="0"/>
            </a:xfrm>
            <a:custGeom>
              <a:avLst/>
              <a:pathLst>
                <a:path w="1267786" h="0">
                  <a:moveTo>
                    <a:pt x="1267786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2734398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3308893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3883388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445788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032379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60687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6181369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75586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7330360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904855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479350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4023558" y="5305408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5759474" y="5305408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4739567" y="4944831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4706636" y="4944831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4440856" y="45842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3173069" y="45842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8766598" y="1825625"/>
              <a:ext cx="254366" cy="7932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 rot="5400000">
              <a:off x="8738665" y="2165965"/>
              <a:ext cx="313506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Both</a:t>
              </a:r>
            </a:p>
          </p:txBody>
        </p:sp>
        <p:sp>
          <p:nvSpPr>
            <p:cNvPr id="81" name="rc79"/>
            <p:cNvSpPr/>
            <p:nvPr/>
          </p:nvSpPr>
          <p:spPr>
            <a:xfrm>
              <a:off x="8766598" y="2770724"/>
              <a:ext cx="254366" cy="1514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 rot="5400000">
              <a:off x="8714555" y="3470338"/>
              <a:ext cx="364331" cy="115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Cone</a:t>
              </a:r>
            </a:p>
          </p:txBody>
        </p:sp>
        <p:sp>
          <p:nvSpPr>
            <p:cNvPr id="83" name="rc81"/>
            <p:cNvSpPr/>
            <p:nvPr/>
          </p:nvSpPr>
          <p:spPr>
            <a:xfrm>
              <a:off x="8766598" y="4436976"/>
              <a:ext cx="254366" cy="115384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 rot="5400000">
              <a:off x="8755631" y="4957605"/>
              <a:ext cx="279573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Rod</a:t>
              </a:r>
            </a:p>
          </p:txBody>
        </p:sp>
        <p:sp>
          <p:nvSpPr>
            <p:cNvPr id="85" name="pl83"/>
            <p:cNvSpPr/>
            <p:nvPr/>
          </p:nvSpPr>
          <p:spPr>
            <a:xfrm>
              <a:off x="2447150" y="5590822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273439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3308893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388338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445788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503237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560687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618136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675586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733036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790485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847935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2619642" y="5653291"/>
              <a:ext cx="229511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3194137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3768632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4343128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4917623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5492118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6066613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6641109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215604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7790099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364594" y="5652888"/>
              <a:ext cx="229511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723878" y="2336967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723878" y="1976390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723878" y="4003219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1723878" y="3642562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1815699" y="3282066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1815699" y="2921328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1815699" y="5308895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1815699" y="4948319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1815699" y="4587742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5180063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118" name="rc116"/>
            <p:cNvSpPr/>
            <p:nvPr/>
          </p:nvSpPr>
          <p:spPr>
            <a:xfrm>
              <a:off x="9160142" y="2571777"/>
              <a:ext cx="2193657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7"/>
            <p:cNvSpPr/>
            <p:nvPr/>
          </p:nvSpPr>
          <p:spPr>
            <a:xfrm>
              <a:off x="9229731" y="2619832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120" name="rc118"/>
            <p:cNvSpPr/>
            <p:nvPr/>
          </p:nvSpPr>
          <p:spPr>
            <a:xfrm>
              <a:off x="9229731" y="294667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9270392" y="2987331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0"/>
            <p:cNvSpPr/>
            <p:nvPr/>
          </p:nvSpPr>
          <p:spPr>
            <a:xfrm>
              <a:off x="9229731" y="32926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9270392" y="33333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2"/>
            <p:cNvSpPr/>
            <p:nvPr/>
          </p:nvSpPr>
          <p:spPr>
            <a:xfrm>
              <a:off x="9518776" y="2960265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518776" y="3306247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126" name="rc124"/>
            <p:cNvSpPr/>
            <p:nvPr/>
          </p:nvSpPr>
          <p:spPr>
            <a:xfrm>
              <a:off x="9160142" y="3834749"/>
              <a:ext cx="2034504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5"/>
            <p:cNvSpPr/>
            <p:nvPr/>
          </p:nvSpPr>
          <p:spPr>
            <a:xfrm>
              <a:off x="9229731" y="3879549"/>
              <a:ext cx="1895326" cy="182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128" name="rc126"/>
            <p:cNvSpPr/>
            <p:nvPr/>
          </p:nvSpPr>
          <p:spPr>
            <a:xfrm>
              <a:off x="9229731" y="420964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9251677" y="43193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28"/>
            <p:cNvSpPr/>
            <p:nvPr/>
          </p:nvSpPr>
          <p:spPr>
            <a:xfrm>
              <a:off x="9229731" y="45556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9251677" y="46653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9518776" y="4257015"/>
              <a:ext cx="21105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133" name="tx131"/>
            <p:cNvSpPr/>
            <p:nvPr/>
          </p:nvSpPr>
          <p:spPr>
            <a:xfrm>
              <a:off x="9518776" y="4602835"/>
              <a:ext cx="284491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2024-07-11T14:47:05Z</dcterms:modified>
</cp:coreProperties>
</file>