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2" Type="http://schemas.openxmlformats.org/package/2006/relationships/metadata/thumbnail" Target="docProps/thumbnail.jpeg"/>
<Relationship Id="rId1" Type="http://schemas.openxmlformats.org/officeDocument/2006/relationships/officeDocument" Target="ppt/presentation.xml"/>
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T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72"/>
  </p:normalViewPr>
  <p:slideViewPr>
    <p:cSldViewPr snapToGrid="0">
      <p:cViewPr varScale="1">
        <p:scale>
          <a:sx n="99" d="100"/>
          <a:sy n="99" d="100"/>
        </p:scale>
        <p:origin x="5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presProps" Target="presProps.xml"/>
<Relationship Id="rId2" Type="http://schemas.openxmlformats.org/officeDocument/2006/relationships/slide" Target="slides/slide1.xml"/>
<Relationship Id="rId1" Type="http://schemas.openxmlformats.org/officeDocument/2006/relationships/slideMaster" Target="slideMasters/slideMaster1.xml"/>
<Relationship Id="rId6" Type="http://schemas.openxmlformats.org/officeDocument/2006/relationships/tableStyles" Target="tableStyles.xml"/>
<Relationship Id="rId5" Type="http://schemas.openxmlformats.org/officeDocument/2006/relationships/theme" Target="theme/theme1.xml"/>
<Relationship Id="rId4" Type="http://schemas.openxmlformats.org/officeDocument/2006/relationships/viewProps" Target="viewProps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73983-C772-165C-D0EB-2E6AD9878E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57CA51-9A3A-BF82-E665-BD5AEE2C74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8B6626-4178-9B30-68AB-49EC9F4A4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44566-E169-1B43-A35F-0A8894463DC4}" type="datetimeFigureOut">
              <a:rPr lang="en-TH" smtClean="0"/>
              <a:t>13/6/2024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C790A5-C277-3E9D-C5BE-58C7B831A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D7F9AA-2D88-8A43-8E06-345D6A691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1E0AB-9516-CD48-86AE-0DD68574B5F0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1855806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2862D-757C-12A0-A7ED-B25885D78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38946D-EFFC-9893-2891-A8D75E0843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35E8E9-FA21-D73C-0219-4657CBD33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44566-E169-1B43-A35F-0A8894463DC4}" type="datetimeFigureOut">
              <a:rPr lang="en-TH" smtClean="0"/>
              <a:t>13/6/2024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F612E-7EAE-6E42-7ABE-F8996FE60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67A07D-38C4-A2C5-D1B7-5340DF383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1E0AB-9516-CD48-86AE-0DD68574B5F0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4287541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7011A2-8B96-3858-2003-1FE341D679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11914D-AA6B-7B8A-3E1B-37D6C13B5C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94A316-15DE-0BF5-C3E2-B291461CB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44566-E169-1B43-A35F-0A8894463DC4}" type="datetimeFigureOut">
              <a:rPr lang="en-TH" smtClean="0"/>
              <a:t>13/6/2024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C0D8F0-2912-A391-38A9-600B285D3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383DC8-2B53-4A20-7586-335787B21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1E0AB-9516-CD48-86AE-0DD68574B5F0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4274852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35FBF-1F7E-135F-B6F8-66B101CB3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R Placeholder">
            <a:extLst>
              <a:ext uri="{FF2B5EF4-FFF2-40B4-BE49-F238E27FC236}">
                <a16:creationId xmlns:a16="http://schemas.microsoft.com/office/drawing/2014/main" id="{3136FD50-2503-AE73-330A-1246594FDB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TH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3BB964-2A1B-B31F-E7BE-1C0385030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44566-E169-1B43-A35F-0A8894463DC4}" type="datetimeFigureOut">
              <a:rPr lang="en-TH" smtClean="0"/>
              <a:t>13/6/2024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BBF3A9-4448-F03C-2CC8-0C761885A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197F6F-CA84-FF3A-8519-22D8DB5FF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1E0AB-9516-CD48-86AE-0DD68574B5F0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2179203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93DD3-550C-51F0-4B65-7665E30F6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6192B5-CF0E-96A5-C896-55B1050CDE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385BD4-71A8-1401-87E4-8D6C21D8E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44566-E169-1B43-A35F-0A8894463DC4}" type="datetimeFigureOut">
              <a:rPr lang="en-TH" smtClean="0"/>
              <a:t>13/6/2024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159C26-AA25-63B3-7DBF-41687CD1C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F6ABFA-8A1C-64B3-D879-29DDC0DF2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1E0AB-9516-CD48-86AE-0DD68574B5F0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2643636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EE8AC-CE00-5365-1020-AEA9A00B8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58B133-ED59-882C-AFDD-6A70489ABE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D65101-A19D-7166-62E6-3FD5D0A423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E44346-27FE-A462-8ADE-94840B114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44566-E169-1B43-A35F-0A8894463DC4}" type="datetimeFigureOut">
              <a:rPr lang="en-TH" smtClean="0"/>
              <a:t>13/6/2024 R</a:t>
            </a:fld>
            <a:endParaRPr lang="en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61E8A0-9B12-9973-5919-FE3ADB094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95BB41-B367-D1CA-925B-9B438E94B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1E0AB-9516-CD48-86AE-0DD68574B5F0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1370873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A0068-8A08-55A9-3F7A-CE53A8F81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AB691C-8467-1C17-7B8F-82FE81C5DD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EB4E81-0B91-8CAA-6614-FE0BA60FC0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C4C698-9CE4-F239-D71C-8BDCEA91EB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410C4D-89B3-2D08-1C30-14F8309AE5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EC5926-35F4-8BAB-25EB-928F896F9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44566-E169-1B43-A35F-0A8894463DC4}" type="datetimeFigureOut">
              <a:rPr lang="en-TH" smtClean="0"/>
              <a:t>13/6/2024 R</a:t>
            </a:fld>
            <a:endParaRPr lang="en-T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F3F8C8-5A6F-5C64-AB00-501D43BF2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6B68E7-A5F3-F5A8-75BA-7AED798B6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1E0AB-9516-CD48-86AE-0DD68574B5F0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2089617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87D91-06C6-1286-D94F-B70DD050E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492911-1A86-214B-3404-BEF11C196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44566-E169-1B43-A35F-0A8894463DC4}" type="datetimeFigureOut">
              <a:rPr lang="en-TH" smtClean="0"/>
              <a:t>13/6/2024 R</a:t>
            </a:fld>
            <a:endParaRPr lang="en-T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76625F-4759-E0E4-05AC-11A66CB86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93F135-C41B-AF89-1DF1-DF242628D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1E0AB-9516-CD48-86AE-0DD68574B5F0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425292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541A2E-1FEE-B315-6F8B-F1D70B9A3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44566-E169-1B43-A35F-0A8894463DC4}" type="datetimeFigureOut">
              <a:rPr lang="en-TH" smtClean="0"/>
              <a:t>13/6/2024 R</a:t>
            </a:fld>
            <a:endParaRPr lang="en-T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CE20ED-EDEA-5F44-3D33-E788064D0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7A9D0F-833E-C65C-D659-999555CA7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1E0AB-9516-CD48-86AE-0DD68574B5F0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2571104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64ED3-3726-965E-3236-C6FAB91AF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BE967-E0CE-09AE-4A57-21FFC03149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9CDDD0-A3AD-7384-1FF9-C9DDAD8C53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5B7F3E-2D1E-78EA-8491-B1CC36A22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44566-E169-1B43-A35F-0A8894463DC4}" type="datetimeFigureOut">
              <a:rPr lang="en-TH" smtClean="0"/>
              <a:t>13/6/2024 R</a:t>
            </a:fld>
            <a:endParaRPr lang="en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6B128D-0A11-BE5D-61AB-21B99A562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743283-F961-6051-3F24-1E173D164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1E0AB-9516-CD48-86AE-0DD68574B5F0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391781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70F92-DBCC-FF70-EA73-B6496202B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0B682B-31C3-BFC9-D3A1-51A8BC9889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BF55FD-2C5B-3031-5E2D-BCEF02F058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062822-A2AF-1757-BF14-81DE9DBAA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44566-E169-1B43-A35F-0A8894463DC4}" type="datetimeFigureOut">
              <a:rPr lang="en-TH" smtClean="0"/>
              <a:t>13/6/2024 R</a:t>
            </a:fld>
            <a:endParaRPr lang="en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28252A-A80D-5092-D1C0-30C62BD39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8313B7-0C02-0FA4-827E-E3798531D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1E0AB-9516-CD48-86AE-0DD68574B5F0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157042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5D63F8-0F5A-B7F9-23BC-2917D670D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TH" dirty="0"/>
          </a:p>
        </p:txBody>
      </p:sp>
      <p:sp>
        <p:nvSpPr>
          <p:cNvPr id="3" name="R Placeholder">
            <a:extLst>
              <a:ext uri="{FF2B5EF4-FFF2-40B4-BE49-F238E27FC236}">
                <a16:creationId xmlns:a16="http://schemas.microsoft.com/office/drawing/2014/main" id="{69AB17EA-91CD-5FF1-4680-7CEAD3FE2B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TH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0DDA65-03E3-98FA-F5FF-5FD2A04BA8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5E44566-E169-1B43-A35F-0A8894463DC4}" type="datetimeFigureOut">
              <a:rPr lang="en-TH" smtClean="0"/>
              <a:t>13/6/2024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2DB1FB-9734-1FA4-C1CE-48207ACC53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C9C77D-B910-DBD1-361F-A2AB36ABC4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101E0AB-9516-CD48-86AE-0DD68574B5F0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142868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T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28FBF-5C0F-E98C-24F3-55F7162AC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3" name="R Placeholder">
            <a:extLst>
              <a:ext uri="{FF2B5EF4-FFF2-40B4-BE49-F238E27FC236}">
                <a16:creationId xmlns:a16="http://schemas.microsoft.com/office/drawing/2014/main" id="{D7CE09C2-8FF9-2597-A53C-C11345D67C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TH"/>
          </a:p>
        </p:txBody>
      </p:sp>
      <p:grpSp xmlns:pic="http://schemas.openxmlformats.org/drawingml/2006/picture">
        <p:nvGrpSpPr>
          <p:cNvPr id="4" name="R Placeholder"/>
          <p:cNvGrpSpPr/>
          <p:nvPr/>
        </p:nvGrpSpPr>
        <p:grpSpPr>
          <a:xfrm>
            <a:off x="838200" y="1825625"/>
            <a:ext cx="10515600" cy="4351338"/>
            <a:chOff x="838200" y="1825625"/>
            <a:chExt cx="10515600" cy="4351338"/>
          </a:xfrm>
        </p:grpSpPr>
        <p:sp>
          <p:nvSpPr>
            <p:cNvPr id="5" name="rc3"/>
            <p:cNvSpPr/>
            <p:nvPr/>
          </p:nvSpPr>
          <p:spPr>
            <a:xfrm>
              <a:off x="838200" y="1825625"/>
              <a:ext cx="10515600" cy="435133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4"/>
            <p:cNvSpPr/>
            <p:nvPr/>
          </p:nvSpPr>
          <p:spPr>
            <a:xfrm>
              <a:off x="2447150" y="2041971"/>
              <a:ext cx="6319447" cy="0"/>
            </a:xfrm>
            <a:custGeom>
              <a:avLst/>
              <a:pathLst>
                <a:path w="6319447" h="0">
                  <a:moveTo>
                    <a:pt x="0" y="0"/>
                  </a:moveTo>
                  <a:lnTo>
                    <a:pt x="6319447" y="0"/>
                  </a:lnTo>
                  <a:lnTo>
                    <a:pt x="6319447" y="0"/>
                  </a:lnTo>
                </a:path>
              </a:pathLst>
            </a:custGeom>
            <a:ln w="108405" cap="flat">
              <a:solidFill>
                <a:srgbClr val="EEEEE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5"/>
            <p:cNvSpPr/>
            <p:nvPr/>
          </p:nvSpPr>
          <p:spPr>
            <a:xfrm>
              <a:off x="2447150" y="2402547"/>
              <a:ext cx="6319447" cy="0"/>
            </a:xfrm>
            <a:custGeom>
              <a:avLst/>
              <a:pathLst>
                <a:path w="6319447" h="0">
                  <a:moveTo>
                    <a:pt x="0" y="0"/>
                  </a:moveTo>
                  <a:lnTo>
                    <a:pt x="6319447" y="0"/>
                  </a:lnTo>
                  <a:lnTo>
                    <a:pt x="6319447" y="0"/>
                  </a:lnTo>
                </a:path>
              </a:pathLst>
            </a:custGeom>
            <a:ln w="108405" cap="flat">
              <a:solidFill>
                <a:srgbClr val="BBBBB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6"/>
            <p:cNvSpPr/>
            <p:nvPr/>
          </p:nvSpPr>
          <p:spPr>
            <a:xfrm>
              <a:off x="5134043" y="2041971"/>
              <a:ext cx="2257894" cy="0"/>
            </a:xfrm>
            <a:custGeom>
              <a:avLst/>
              <a:pathLst>
                <a:path w="2257894" h="0">
                  <a:moveTo>
                    <a:pt x="2257894" y="0"/>
                  </a:moveTo>
                  <a:lnTo>
                    <a:pt x="0" y="0"/>
                  </a:lnTo>
                </a:path>
              </a:pathLst>
            </a:custGeom>
            <a:ln w="108405" cap="flat">
              <a:solidFill>
                <a:srgbClr val="1463A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7"/>
            <p:cNvSpPr/>
            <p:nvPr/>
          </p:nvSpPr>
          <p:spPr>
            <a:xfrm>
              <a:off x="6164362" y="2402547"/>
              <a:ext cx="550947" cy="0"/>
            </a:xfrm>
            <a:custGeom>
              <a:avLst/>
              <a:pathLst>
                <a:path w="550947" h="0">
                  <a:moveTo>
                    <a:pt x="0" y="0"/>
                  </a:moveTo>
                  <a:lnTo>
                    <a:pt x="550947" y="0"/>
                  </a:lnTo>
                </a:path>
              </a:pathLst>
            </a:custGeom>
            <a:ln w="108405" cap="flat">
              <a:solidFill>
                <a:srgbClr val="1463A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8"/>
            <p:cNvSpPr/>
            <p:nvPr/>
          </p:nvSpPr>
          <p:spPr>
            <a:xfrm>
              <a:off x="2734398" y="1825625"/>
              <a:ext cx="0" cy="793268"/>
            </a:xfrm>
            <a:custGeom>
              <a:avLst/>
              <a:pathLst>
                <a:path w="0" h="793268">
                  <a:moveTo>
                    <a:pt x="0" y="79326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9"/>
            <p:cNvSpPr/>
            <p:nvPr/>
          </p:nvSpPr>
          <p:spPr>
            <a:xfrm>
              <a:off x="3308893" y="1825625"/>
              <a:ext cx="0" cy="793268"/>
            </a:xfrm>
            <a:custGeom>
              <a:avLst/>
              <a:pathLst>
                <a:path w="0" h="793268">
                  <a:moveTo>
                    <a:pt x="0" y="79326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0"/>
            <p:cNvSpPr/>
            <p:nvPr/>
          </p:nvSpPr>
          <p:spPr>
            <a:xfrm>
              <a:off x="3883388" y="1825625"/>
              <a:ext cx="0" cy="793268"/>
            </a:xfrm>
            <a:custGeom>
              <a:avLst/>
              <a:pathLst>
                <a:path w="0" h="793268">
                  <a:moveTo>
                    <a:pt x="0" y="79326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1"/>
            <p:cNvSpPr/>
            <p:nvPr/>
          </p:nvSpPr>
          <p:spPr>
            <a:xfrm>
              <a:off x="4457884" y="1825625"/>
              <a:ext cx="0" cy="793268"/>
            </a:xfrm>
            <a:custGeom>
              <a:avLst/>
              <a:pathLst>
                <a:path w="0" h="793268">
                  <a:moveTo>
                    <a:pt x="0" y="79326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2"/>
            <p:cNvSpPr/>
            <p:nvPr/>
          </p:nvSpPr>
          <p:spPr>
            <a:xfrm>
              <a:off x="5032379" y="1825625"/>
              <a:ext cx="0" cy="793268"/>
            </a:xfrm>
            <a:custGeom>
              <a:avLst/>
              <a:pathLst>
                <a:path w="0" h="793268">
                  <a:moveTo>
                    <a:pt x="0" y="79326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3"/>
            <p:cNvSpPr/>
            <p:nvPr/>
          </p:nvSpPr>
          <p:spPr>
            <a:xfrm>
              <a:off x="5606874" y="1825625"/>
              <a:ext cx="0" cy="793268"/>
            </a:xfrm>
            <a:custGeom>
              <a:avLst/>
              <a:pathLst>
                <a:path w="0" h="793268">
                  <a:moveTo>
                    <a:pt x="0" y="79326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4"/>
            <p:cNvSpPr/>
            <p:nvPr/>
          </p:nvSpPr>
          <p:spPr>
            <a:xfrm>
              <a:off x="6181369" y="1825625"/>
              <a:ext cx="0" cy="793268"/>
            </a:xfrm>
            <a:custGeom>
              <a:avLst/>
              <a:pathLst>
                <a:path w="0" h="793268">
                  <a:moveTo>
                    <a:pt x="0" y="79326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5"/>
            <p:cNvSpPr/>
            <p:nvPr/>
          </p:nvSpPr>
          <p:spPr>
            <a:xfrm>
              <a:off x="6755864" y="1825625"/>
              <a:ext cx="0" cy="793268"/>
            </a:xfrm>
            <a:custGeom>
              <a:avLst/>
              <a:pathLst>
                <a:path w="0" h="793268">
                  <a:moveTo>
                    <a:pt x="0" y="79326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6"/>
            <p:cNvSpPr/>
            <p:nvPr/>
          </p:nvSpPr>
          <p:spPr>
            <a:xfrm>
              <a:off x="7330360" y="1825625"/>
              <a:ext cx="0" cy="793268"/>
            </a:xfrm>
            <a:custGeom>
              <a:avLst/>
              <a:pathLst>
                <a:path w="0" h="793268">
                  <a:moveTo>
                    <a:pt x="0" y="79326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7"/>
            <p:cNvSpPr/>
            <p:nvPr/>
          </p:nvSpPr>
          <p:spPr>
            <a:xfrm>
              <a:off x="7904855" y="1825625"/>
              <a:ext cx="0" cy="793268"/>
            </a:xfrm>
            <a:custGeom>
              <a:avLst/>
              <a:pathLst>
                <a:path w="0" h="793268">
                  <a:moveTo>
                    <a:pt x="0" y="79326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8"/>
            <p:cNvSpPr/>
            <p:nvPr/>
          </p:nvSpPr>
          <p:spPr>
            <a:xfrm>
              <a:off x="8479350" y="1825625"/>
              <a:ext cx="0" cy="793268"/>
            </a:xfrm>
            <a:custGeom>
              <a:avLst/>
              <a:pathLst>
                <a:path w="0" h="793268">
                  <a:moveTo>
                    <a:pt x="0" y="79326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19"/>
            <p:cNvSpPr/>
            <p:nvPr/>
          </p:nvSpPr>
          <p:spPr>
            <a:xfrm>
              <a:off x="6058708" y="2296893"/>
              <a:ext cx="211308" cy="211308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21600" cap="rnd">
              <a:solidFill>
                <a:srgbClr val="AB5C1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0"/>
            <p:cNvSpPr/>
            <p:nvPr/>
          </p:nvSpPr>
          <p:spPr>
            <a:xfrm>
              <a:off x="6609655" y="2296893"/>
              <a:ext cx="211308" cy="211308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21600" cap="rnd">
              <a:solidFill>
                <a:srgbClr val="23DF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1"/>
            <p:cNvSpPr/>
            <p:nvPr/>
          </p:nvSpPr>
          <p:spPr>
            <a:xfrm>
              <a:off x="7286283" y="1936316"/>
              <a:ext cx="211308" cy="211308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21600" cap="rnd">
              <a:solidFill>
                <a:srgbClr val="AB5C1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2"/>
            <p:cNvSpPr/>
            <p:nvPr/>
          </p:nvSpPr>
          <p:spPr>
            <a:xfrm>
              <a:off x="5028389" y="1936316"/>
              <a:ext cx="211308" cy="211308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21600" cap="rnd">
              <a:solidFill>
                <a:srgbClr val="23DF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3"/>
            <p:cNvSpPr/>
            <p:nvPr/>
          </p:nvSpPr>
          <p:spPr>
            <a:xfrm>
              <a:off x="2447150" y="2987070"/>
              <a:ext cx="6319447" cy="0"/>
            </a:xfrm>
            <a:custGeom>
              <a:avLst/>
              <a:pathLst>
                <a:path w="6319447" h="0">
                  <a:moveTo>
                    <a:pt x="0" y="0"/>
                  </a:moveTo>
                  <a:lnTo>
                    <a:pt x="6319447" y="0"/>
                  </a:lnTo>
                  <a:lnTo>
                    <a:pt x="6319447" y="0"/>
                  </a:lnTo>
                </a:path>
              </a:pathLst>
            </a:custGeom>
            <a:ln w="108405" cap="flat">
              <a:solidFill>
                <a:srgbClr val="BBBBB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4"/>
            <p:cNvSpPr/>
            <p:nvPr/>
          </p:nvSpPr>
          <p:spPr>
            <a:xfrm>
              <a:off x="2447150" y="3347646"/>
              <a:ext cx="6319447" cy="0"/>
            </a:xfrm>
            <a:custGeom>
              <a:avLst/>
              <a:pathLst>
                <a:path w="6319447" h="0">
                  <a:moveTo>
                    <a:pt x="0" y="0"/>
                  </a:moveTo>
                  <a:lnTo>
                    <a:pt x="6319447" y="0"/>
                  </a:lnTo>
                  <a:lnTo>
                    <a:pt x="6319447" y="0"/>
                  </a:lnTo>
                </a:path>
              </a:pathLst>
            </a:custGeom>
            <a:ln w="108405" cap="flat">
              <a:solidFill>
                <a:srgbClr val="EEEEE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5"/>
            <p:cNvSpPr/>
            <p:nvPr/>
          </p:nvSpPr>
          <p:spPr>
            <a:xfrm>
              <a:off x="2447150" y="3708223"/>
              <a:ext cx="6319447" cy="0"/>
            </a:xfrm>
            <a:custGeom>
              <a:avLst/>
              <a:pathLst>
                <a:path w="6319447" h="0">
                  <a:moveTo>
                    <a:pt x="0" y="0"/>
                  </a:moveTo>
                  <a:lnTo>
                    <a:pt x="6319447" y="0"/>
                  </a:lnTo>
                  <a:lnTo>
                    <a:pt x="6319447" y="0"/>
                  </a:lnTo>
                </a:path>
              </a:pathLst>
            </a:custGeom>
            <a:ln w="108405" cap="flat">
              <a:solidFill>
                <a:srgbClr val="EEEEE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6"/>
            <p:cNvSpPr/>
            <p:nvPr/>
          </p:nvSpPr>
          <p:spPr>
            <a:xfrm>
              <a:off x="2447150" y="4068800"/>
              <a:ext cx="6319447" cy="0"/>
            </a:xfrm>
            <a:custGeom>
              <a:avLst/>
              <a:pathLst>
                <a:path w="6319447" h="0">
                  <a:moveTo>
                    <a:pt x="0" y="0"/>
                  </a:moveTo>
                  <a:lnTo>
                    <a:pt x="6319447" y="0"/>
                  </a:lnTo>
                  <a:lnTo>
                    <a:pt x="6319447" y="0"/>
                  </a:lnTo>
                </a:path>
              </a:pathLst>
            </a:custGeom>
            <a:ln w="108405" cap="flat">
              <a:solidFill>
                <a:srgbClr val="BBBBB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7"/>
            <p:cNvSpPr/>
            <p:nvPr/>
          </p:nvSpPr>
          <p:spPr>
            <a:xfrm>
              <a:off x="3378150" y="2987070"/>
              <a:ext cx="4267839" cy="0"/>
            </a:xfrm>
            <a:custGeom>
              <a:avLst/>
              <a:pathLst>
                <a:path w="4267839" h="0">
                  <a:moveTo>
                    <a:pt x="4267839" y="0"/>
                  </a:moveTo>
                  <a:lnTo>
                    <a:pt x="0" y="0"/>
                  </a:lnTo>
                </a:path>
              </a:pathLst>
            </a:custGeom>
            <a:ln w="108405" cap="flat">
              <a:solidFill>
                <a:srgbClr val="DF232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8"/>
            <p:cNvSpPr/>
            <p:nvPr/>
          </p:nvSpPr>
          <p:spPr>
            <a:xfrm>
              <a:off x="5260503" y="3347646"/>
              <a:ext cx="3126152" cy="0"/>
            </a:xfrm>
            <a:custGeom>
              <a:avLst/>
              <a:pathLst>
                <a:path w="3126152" h="0">
                  <a:moveTo>
                    <a:pt x="0" y="0"/>
                  </a:moveTo>
                  <a:lnTo>
                    <a:pt x="3126152" y="0"/>
                  </a:lnTo>
                </a:path>
              </a:pathLst>
            </a:custGeom>
            <a:ln w="108405" cap="flat">
              <a:solidFill>
                <a:srgbClr val="DF232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29"/>
            <p:cNvSpPr/>
            <p:nvPr/>
          </p:nvSpPr>
          <p:spPr>
            <a:xfrm>
              <a:off x="4734493" y="3708223"/>
              <a:ext cx="2481408" cy="0"/>
            </a:xfrm>
            <a:custGeom>
              <a:avLst/>
              <a:pathLst>
                <a:path w="2481408" h="0">
                  <a:moveTo>
                    <a:pt x="2481408" y="0"/>
                  </a:moveTo>
                  <a:lnTo>
                    <a:pt x="0" y="0"/>
                  </a:lnTo>
                </a:path>
              </a:pathLst>
            </a:custGeom>
            <a:ln w="108405" cap="flat">
              <a:solidFill>
                <a:srgbClr val="DF232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0"/>
            <p:cNvSpPr/>
            <p:nvPr/>
          </p:nvSpPr>
          <p:spPr>
            <a:xfrm>
              <a:off x="5319562" y="4068800"/>
              <a:ext cx="3114564" cy="0"/>
            </a:xfrm>
            <a:custGeom>
              <a:avLst/>
              <a:pathLst>
                <a:path w="3114564" h="0">
                  <a:moveTo>
                    <a:pt x="0" y="0"/>
                  </a:moveTo>
                  <a:lnTo>
                    <a:pt x="3114564" y="0"/>
                  </a:lnTo>
                </a:path>
              </a:pathLst>
            </a:custGeom>
            <a:ln w="108405" cap="flat">
              <a:solidFill>
                <a:srgbClr val="DF232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1"/>
            <p:cNvSpPr/>
            <p:nvPr/>
          </p:nvSpPr>
          <p:spPr>
            <a:xfrm>
              <a:off x="2734398" y="2770724"/>
              <a:ext cx="0" cy="1514422"/>
            </a:xfrm>
            <a:custGeom>
              <a:avLst/>
              <a:pathLst>
                <a:path w="0" h="1514422">
                  <a:moveTo>
                    <a:pt x="0" y="15144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2"/>
            <p:cNvSpPr/>
            <p:nvPr/>
          </p:nvSpPr>
          <p:spPr>
            <a:xfrm>
              <a:off x="3308893" y="2770724"/>
              <a:ext cx="0" cy="1514422"/>
            </a:xfrm>
            <a:custGeom>
              <a:avLst/>
              <a:pathLst>
                <a:path w="0" h="1514422">
                  <a:moveTo>
                    <a:pt x="0" y="15144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3"/>
            <p:cNvSpPr/>
            <p:nvPr/>
          </p:nvSpPr>
          <p:spPr>
            <a:xfrm>
              <a:off x="3883388" y="2770724"/>
              <a:ext cx="0" cy="1514422"/>
            </a:xfrm>
            <a:custGeom>
              <a:avLst/>
              <a:pathLst>
                <a:path w="0" h="1514422">
                  <a:moveTo>
                    <a:pt x="0" y="15144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4"/>
            <p:cNvSpPr/>
            <p:nvPr/>
          </p:nvSpPr>
          <p:spPr>
            <a:xfrm>
              <a:off x="4457884" y="2770724"/>
              <a:ext cx="0" cy="1514422"/>
            </a:xfrm>
            <a:custGeom>
              <a:avLst/>
              <a:pathLst>
                <a:path w="0" h="1514422">
                  <a:moveTo>
                    <a:pt x="0" y="15144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5"/>
            <p:cNvSpPr/>
            <p:nvPr/>
          </p:nvSpPr>
          <p:spPr>
            <a:xfrm>
              <a:off x="5032379" y="2770724"/>
              <a:ext cx="0" cy="1514422"/>
            </a:xfrm>
            <a:custGeom>
              <a:avLst/>
              <a:pathLst>
                <a:path w="0" h="1514422">
                  <a:moveTo>
                    <a:pt x="0" y="15144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6"/>
            <p:cNvSpPr/>
            <p:nvPr/>
          </p:nvSpPr>
          <p:spPr>
            <a:xfrm>
              <a:off x="5606874" y="2770724"/>
              <a:ext cx="0" cy="1514422"/>
            </a:xfrm>
            <a:custGeom>
              <a:avLst/>
              <a:pathLst>
                <a:path w="0" h="1514422">
                  <a:moveTo>
                    <a:pt x="0" y="15144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7"/>
            <p:cNvSpPr/>
            <p:nvPr/>
          </p:nvSpPr>
          <p:spPr>
            <a:xfrm>
              <a:off x="6181369" y="2770724"/>
              <a:ext cx="0" cy="1514422"/>
            </a:xfrm>
            <a:custGeom>
              <a:avLst/>
              <a:pathLst>
                <a:path w="0" h="1514422">
                  <a:moveTo>
                    <a:pt x="0" y="15144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8"/>
            <p:cNvSpPr/>
            <p:nvPr/>
          </p:nvSpPr>
          <p:spPr>
            <a:xfrm>
              <a:off x="6755864" y="2770724"/>
              <a:ext cx="0" cy="1514422"/>
            </a:xfrm>
            <a:custGeom>
              <a:avLst/>
              <a:pathLst>
                <a:path w="0" h="1514422">
                  <a:moveTo>
                    <a:pt x="0" y="15144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39"/>
            <p:cNvSpPr/>
            <p:nvPr/>
          </p:nvSpPr>
          <p:spPr>
            <a:xfrm>
              <a:off x="7330360" y="2770724"/>
              <a:ext cx="0" cy="1514422"/>
            </a:xfrm>
            <a:custGeom>
              <a:avLst/>
              <a:pathLst>
                <a:path w="0" h="1514422">
                  <a:moveTo>
                    <a:pt x="0" y="15144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0"/>
            <p:cNvSpPr/>
            <p:nvPr/>
          </p:nvSpPr>
          <p:spPr>
            <a:xfrm>
              <a:off x="7904855" y="2770724"/>
              <a:ext cx="0" cy="1514422"/>
            </a:xfrm>
            <a:custGeom>
              <a:avLst/>
              <a:pathLst>
                <a:path w="0" h="1514422">
                  <a:moveTo>
                    <a:pt x="0" y="15144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1"/>
            <p:cNvSpPr/>
            <p:nvPr/>
          </p:nvSpPr>
          <p:spPr>
            <a:xfrm>
              <a:off x="8479350" y="2770724"/>
              <a:ext cx="0" cy="1514422"/>
            </a:xfrm>
            <a:custGeom>
              <a:avLst/>
              <a:pathLst>
                <a:path w="0" h="1514422">
                  <a:moveTo>
                    <a:pt x="0" y="15144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2"/>
            <p:cNvSpPr/>
            <p:nvPr/>
          </p:nvSpPr>
          <p:spPr>
            <a:xfrm>
              <a:off x="7138704" y="3631025"/>
              <a:ext cx="154396" cy="154396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21600" cap="rnd">
              <a:solidFill>
                <a:srgbClr val="AB5C1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3"/>
            <p:cNvSpPr/>
            <p:nvPr/>
          </p:nvSpPr>
          <p:spPr>
            <a:xfrm>
              <a:off x="4657295" y="3631025"/>
              <a:ext cx="154396" cy="154396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21600" cap="rnd">
              <a:solidFill>
                <a:srgbClr val="23DF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4"/>
            <p:cNvSpPr/>
            <p:nvPr/>
          </p:nvSpPr>
          <p:spPr>
            <a:xfrm>
              <a:off x="5232878" y="3982116"/>
              <a:ext cx="173367" cy="173367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21600" cap="rnd">
              <a:solidFill>
                <a:srgbClr val="AB5C1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5"/>
            <p:cNvSpPr/>
            <p:nvPr/>
          </p:nvSpPr>
          <p:spPr>
            <a:xfrm>
              <a:off x="8347443" y="3982116"/>
              <a:ext cx="173367" cy="173367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21600" cap="rnd">
              <a:solidFill>
                <a:srgbClr val="23DF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6"/>
            <p:cNvSpPr/>
            <p:nvPr/>
          </p:nvSpPr>
          <p:spPr>
            <a:xfrm>
              <a:off x="7549820" y="2890901"/>
              <a:ext cx="192337" cy="192337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21600" cap="rnd">
              <a:solidFill>
                <a:srgbClr val="AB5C1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7"/>
            <p:cNvSpPr/>
            <p:nvPr/>
          </p:nvSpPr>
          <p:spPr>
            <a:xfrm>
              <a:off x="3281981" y="2890901"/>
              <a:ext cx="192337" cy="192337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21600" cap="rnd">
              <a:solidFill>
                <a:srgbClr val="23DF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8"/>
            <p:cNvSpPr/>
            <p:nvPr/>
          </p:nvSpPr>
          <p:spPr>
            <a:xfrm>
              <a:off x="5154848" y="3241992"/>
              <a:ext cx="211308" cy="211308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21600" cap="rnd">
              <a:solidFill>
                <a:srgbClr val="AB5C1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49"/>
            <p:cNvSpPr/>
            <p:nvPr/>
          </p:nvSpPr>
          <p:spPr>
            <a:xfrm>
              <a:off x="8281001" y="3241992"/>
              <a:ext cx="211308" cy="211308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21600" cap="rnd">
              <a:solidFill>
                <a:srgbClr val="23DF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0"/>
            <p:cNvSpPr/>
            <p:nvPr/>
          </p:nvSpPr>
          <p:spPr>
            <a:xfrm>
              <a:off x="2447150" y="4653322"/>
              <a:ext cx="6319447" cy="0"/>
            </a:xfrm>
            <a:custGeom>
              <a:avLst/>
              <a:pathLst>
                <a:path w="6319447" h="0">
                  <a:moveTo>
                    <a:pt x="0" y="0"/>
                  </a:moveTo>
                  <a:lnTo>
                    <a:pt x="6319447" y="0"/>
                  </a:lnTo>
                  <a:lnTo>
                    <a:pt x="6319447" y="0"/>
                  </a:lnTo>
                </a:path>
              </a:pathLst>
            </a:custGeom>
            <a:ln w="108405" cap="flat">
              <a:solidFill>
                <a:srgbClr val="BBBBB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1"/>
            <p:cNvSpPr/>
            <p:nvPr/>
          </p:nvSpPr>
          <p:spPr>
            <a:xfrm>
              <a:off x="2447150" y="5013899"/>
              <a:ext cx="6319447" cy="0"/>
            </a:xfrm>
            <a:custGeom>
              <a:avLst/>
              <a:pathLst>
                <a:path w="6319447" h="0">
                  <a:moveTo>
                    <a:pt x="0" y="0"/>
                  </a:moveTo>
                  <a:lnTo>
                    <a:pt x="6319447" y="0"/>
                  </a:lnTo>
                  <a:lnTo>
                    <a:pt x="6319447" y="0"/>
                  </a:lnTo>
                </a:path>
              </a:pathLst>
            </a:custGeom>
            <a:ln w="108405" cap="flat">
              <a:solidFill>
                <a:srgbClr val="EEEEE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2"/>
            <p:cNvSpPr/>
            <p:nvPr/>
          </p:nvSpPr>
          <p:spPr>
            <a:xfrm>
              <a:off x="2447150" y="5374476"/>
              <a:ext cx="6319447" cy="0"/>
            </a:xfrm>
            <a:custGeom>
              <a:avLst/>
              <a:pathLst>
                <a:path w="6319447" h="0">
                  <a:moveTo>
                    <a:pt x="0" y="0"/>
                  </a:moveTo>
                  <a:lnTo>
                    <a:pt x="6319447" y="0"/>
                  </a:lnTo>
                  <a:lnTo>
                    <a:pt x="6319447" y="0"/>
                  </a:lnTo>
                </a:path>
              </a:pathLst>
            </a:custGeom>
            <a:ln w="108405" cap="flat">
              <a:solidFill>
                <a:srgbClr val="BBBBB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3"/>
            <p:cNvSpPr/>
            <p:nvPr/>
          </p:nvSpPr>
          <p:spPr>
            <a:xfrm>
              <a:off x="4092626" y="4653322"/>
              <a:ext cx="1735916" cy="0"/>
            </a:xfrm>
            <a:custGeom>
              <a:avLst/>
              <a:pathLst>
                <a:path w="1735916" h="0">
                  <a:moveTo>
                    <a:pt x="0" y="0"/>
                  </a:moveTo>
                  <a:lnTo>
                    <a:pt x="1735916" y="0"/>
                  </a:lnTo>
                </a:path>
              </a:pathLst>
            </a:custGeom>
            <a:ln w="108405" cap="flat">
              <a:solidFill>
                <a:srgbClr val="62636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4"/>
            <p:cNvSpPr/>
            <p:nvPr/>
          </p:nvSpPr>
          <p:spPr>
            <a:xfrm>
              <a:off x="4775704" y="5013899"/>
              <a:ext cx="32930" cy="0"/>
            </a:xfrm>
            <a:custGeom>
              <a:avLst/>
              <a:pathLst>
                <a:path w="32930" h="0">
                  <a:moveTo>
                    <a:pt x="32930" y="0"/>
                  </a:moveTo>
                  <a:lnTo>
                    <a:pt x="0" y="0"/>
                  </a:lnTo>
                </a:path>
              </a:pathLst>
            </a:custGeom>
            <a:ln w="108405" cap="flat">
              <a:solidFill>
                <a:srgbClr val="62636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5"/>
            <p:cNvSpPr/>
            <p:nvPr/>
          </p:nvSpPr>
          <p:spPr>
            <a:xfrm>
              <a:off x="3242137" y="5374476"/>
              <a:ext cx="1267786" cy="0"/>
            </a:xfrm>
            <a:custGeom>
              <a:avLst/>
              <a:pathLst>
                <a:path w="1267786" h="0">
                  <a:moveTo>
                    <a:pt x="1267786" y="0"/>
                  </a:moveTo>
                  <a:lnTo>
                    <a:pt x="0" y="0"/>
                  </a:lnTo>
                </a:path>
              </a:pathLst>
            </a:custGeom>
            <a:ln w="108405" cap="flat">
              <a:solidFill>
                <a:srgbClr val="62636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6"/>
            <p:cNvSpPr/>
            <p:nvPr/>
          </p:nvSpPr>
          <p:spPr>
            <a:xfrm>
              <a:off x="2734398" y="4436976"/>
              <a:ext cx="0" cy="1153845"/>
            </a:xfrm>
            <a:custGeom>
              <a:avLst/>
              <a:pathLst>
                <a:path w="0" h="1153845">
                  <a:moveTo>
                    <a:pt x="0" y="115384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7"/>
            <p:cNvSpPr/>
            <p:nvPr/>
          </p:nvSpPr>
          <p:spPr>
            <a:xfrm>
              <a:off x="3308893" y="4436976"/>
              <a:ext cx="0" cy="1153845"/>
            </a:xfrm>
            <a:custGeom>
              <a:avLst/>
              <a:pathLst>
                <a:path w="0" h="1153845">
                  <a:moveTo>
                    <a:pt x="0" y="115384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8"/>
            <p:cNvSpPr/>
            <p:nvPr/>
          </p:nvSpPr>
          <p:spPr>
            <a:xfrm>
              <a:off x="3883388" y="4436976"/>
              <a:ext cx="0" cy="1153845"/>
            </a:xfrm>
            <a:custGeom>
              <a:avLst/>
              <a:pathLst>
                <a:path w="0" h="1153845">
                  <a:moveTo>
                    <a:pt x="0" y="115384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59"/>
            <p:cNvSpPr/>
            <p:nvPr/>
          </p:nvSpPr>
          <p:spPr>
            <a:xfrm>
              <a:off x="4457884" y="4436976"/>
              <a:ext cx="0" cy="1153845"/>
            </a:xfrm>
            <a:custGeom>
              <a:avLst/>
              <a:pathLst>
                <a:path w="0" h="1153845">
                  <a:moveTo>
                    <a:pt x="0" y="115384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0"/>
            <p:cNvSpPr/>
            <p:nvPr/>
          </p:nvSpPr>
          <p:spPr>
            <a:xfrm>
              <a:off x="5032379" y="4436976"/>
              <a:ext cx="0" cy="1153845"/>
            </a:xfrm>
            <a:custGeom>
              <a:avLst/>
              <a:pathLst>
                <a:path w="0" h="1153845">
                  <a:moveTo>
                    <a:pt x="0" y="115384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1"/>
            <p:cNvSpPr/>
            <p:nvPr/>
          </p:nvSpPr>
          <p:spPr>
            <a:xfrm>
              <a:off x="5606874" y="4436976"/>
              <a:ext cx="0" cy="1153845"/>
            </a:xfrm>
            <a:custGeom>
              <a:avLst/>
              <a:pathLst>
                <a:path w="0" h="1153845">
                  <a:moveTo>
                    <a:pt x="0" y="115384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2"/>
            <p:cNvSpPr/>
            <p:nvPr/>
          </p:nvSpPr>
          <p:spPr>
            <a:xfrm>
              <a:off x="6181369" y="4436976"/>
              <a:ext cx="0" cy="1153845"/>
            </a:xfrm>
            <a:custGeom>
              <a:avLst/>
              <a:pathLst>
                <a:path w="0" h="1153845">
                  <a:moveTo>
                    <a:pt x="0" y="115384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3"/>
            <p:cNvSpPr/>
            <p:nvPr/>
          </p:nvSpPr>
          <p:spPr>
            <a:xfrm>
              <a:off x="6755864" y="4436976"/>
              <a:ext cx="0" cy="1153845"/>
            </a:xfrm>
            <a:custGeom>
              <a:avLst/>
              <a:pathLst>
                <a:path w="0" h="1153845">
                  <a:moveTo>
                    <a:pt x="0" y="115384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4"/>
            <p:cNvSpPr/>
            <p:nvPr/>
          </p:nvSpPr>
          <p:spPr>
            <a:xfrm>
              <a:off x="7330360" y="4436976"/>
              <a:ext cx="0" cy="1153845"/>
            </a:xfrm>
            <a:custGeom>
              <a:avLst/>
              <a:pathLst>
                <a:path w="0" h="1153845">
                  <a:moveTo>
                    <a:pt x="0" y="115384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5"/>
            <p:cNvSpPr/>
            <p:nvPr/>
          </p:nvSpPr>
          <p:spPr>
            <a:xfrm>
              <a:off x="7904855" y="4436976"/>
              <a:ext cx="0" cy="1153845"/>
            </a:xfrm>
            <a:custGeom>
              <a:avLst/>
              <a:pathLst>
                <a:path w="0" h="1153845">
                  <a:moveTo>
                    <a:pt x="0" y="115384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6"/>
            <p:cNvSpPr/>
            <p:nvPr/>
          </p:nvSpPr>
          <p:spPr>
            <a:xfrm>
              <a:off x="8479350" y="4436976"/>
              <a:ext cx="0" cy="1153845"/>
            </a:xfrm>
            <a:custGeom>
              <a:avLst/>
              <a:pathLst>
                <a:path w="0" h="1153845">
                  <a:moveTo>
                    <a:pt x="0" y="115384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7"/>
            <p:cNvSpPr/>
            <p:nvPr/>
          </p:nvSpPr>
          <p:spPr>
            <a:xfrm>
              <a:off x="4041174" y="4601871"/>
              <a:ext cx="102903" cy="1029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21600" cap="rnd">
              <a:solidFill>
                <a:srgbClr val="AB5C1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8"/>
            <p:cNvSpPr/>
            <p:nvPr/>
          </p:nvSpPr>
          <p:spPr>
            <a:xfrm>
              <a:off x="5777090" y="4601871"/>
              <a:ext cx="102903" cy="102903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21600" cap="rnd">
              <a:solidFill>
                <a:srgbClr val="23DF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69"/>
            <p:cNvSpPr/>
            <p:nvPr/>
          </p:nvSpPr>
          <p:spPr>
            <a:xfrm>
              <a:off x="4747697" y="4952962"/>
              <a:ext cx="121874" cy="121874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21600" cap="rnd">
              <a:solidFill>
                <a:srgbClr val="AB5C1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0"/>
            <p:cNvSpPr/>
            <p:nvPr/>
          </p:nvSpPr>
          <p:spPr>
            <a:xfrm>
              <a:off x="4714766" y="4952962"/>
              <a:ext cx="121874" cy="121874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21600" cap="rnd">
              <a:solidFill>
                <a:srgbClr val="23DF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1"/>
            <p:cNvSpPr/>
            <p:nvPr/>
          </p:nvSpPr>
          <p:spPr>
            <a:xfrm>
              <a:off x="4442211" y="5306763"/>
              <a:ext cx="135425" cy="13542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21600" cap="rnd">
              <a:solidFill>
                <a:srgbClr val="AB5C1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2"/>
            <p:cNvSpPr/>
            <p:nvPr/>
          </p:nvSpPr>
          <p:spPr>
            <a:xfrm>
              <a:off x="3174424" y="5306763"/>
              <a:ext cx="135425" cy="135425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21600" cap="rnd">
              <a:solidFill>
                <a:srgbClr val="23DF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rc73"/>
            <p:cNvSpPr/>
            <p:nvPr/>
          </p:nvSpPr>
          <p:spPr>
            <a:xfrm>
              <a:off x="8766598" y="1825625"/>
              <a:ext cx="254366" cy="793268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tx74"/>
            <p:cNvSpPr/>
            <p:nvPr/>
          </p:nvSpPr>
          <p:spPr>
            <a:xfrm rot="5400000">
              <a:off x="8738665" y="2165965"/>
              <a:ext cx="313506" cy="1125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1A1A1A">
                      <a:alpha val="100000"/>
                    </a:srgbClr>
                  </a:solidFill>
                  <a:latin typeface="Helvetica"/>
                  <a:cs typeface="Helvetica"/>
                </a:rPr>
                <a:t>Both</a:t>
              </a:r>
            </a:p>
          </p:txBody>
        </p:sp>
        <p:sp>
          <p:nvSpPr>
            <p:cNvPr id="77" name="rc75"/>
            <p:cNvSpPr/>
            <p:nvPr/>
          </p:nvSpPr>
          <p:spPr>
            <a:xfrm>
              <a:off x="8766598" y="2770724"/>
              <a:ext cx="254366" cy="151442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tx76"/>
            <p:cNvSpPr/>
            <p:nvPr/>
          </p:nvSpPr>
          <p:spPr>
            <a:xfrm rot="5400000">
              <a:off x="8714555" y="3470338"/>
              <a:ext cx="364331" cy="1151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1A1A1A">
                      <a:alpha val="100000"/>
                    </a:srgbClr>
                  </a:solidFill>
                  <a:latin typeface="Helvetica"/>
                  <a:cs typeface="Helvetica"/>
                </a:rPr>
                <a:t>Cone</a:t>
              </a:r>
            </a:p>
          </p:txBody>
        </p:sp>
        <p:sp>
          <p:nvSpPr>
            <p:cNvPr id="79" name="rc77"/>
            <p:cNvSpPr/>
            <p:nvPr/>
          </p:nvSpPr>
          <p:spPr>
            <a:xfrm>
              <a:off x="8766598" y="4436976"/>
              <a:ext cx="254366" cy="115384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tx78"/>
            <p:cNvSpPr/>
            <p:nvPr/>
          </p:nvSpPr>
          <p:spPr>
            <a:xfrm rot="5400000">
              <a:off x="8755631" y="4957605"/>
              <a:ext cx="279573" cy="1125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1A1A1A">
                      <a:alpha val="100000"/>
                    </a:srgbClr>
                  </a:solidFill>
                  <a:latin typeface="Helvetica"/>
                  <a:cs typeface="Helvetica"/>
                </a:rPr>
                <a:t>Rod</a:t>
              </a:r>
            </a:p>
          </p:txBody>
        </p:sp>
        <p:sp>
          <p:nvSpPr>
            <p:cNvPr id="81" name="pl79"/>
            <p:cNvSpPr/>
            <p:nvPr/>
          </p:nvSpPr>
          <p:spPr>
            <a:xfrm>
              <a:off x="2447150" y="5590822"/>
              <a:ext cx="6319447" cy="0"/>
            </a:xfrm>
            <a:custGeom>
              <a:avLst/>
              <a:pathLst>
                <a:path w="6319447" h="0">
                  <a:moveTo>
                    <a:pt x="0" y="0"/>
                  </a:moveTo>
                  <a:lnTo>
                    <a:pt x="6319447" y="0"/>
                  </a:lnTo>
                </a:path>
              </a:pathLst>
            </a:custGeom>
            <a:ln w="1626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0"/>
            <p:cNvSpPr/>
            <p:nvPr/>
          </p:nvSpPr>
          <p:spPr>
            <a:xfrm>
              <a:off x="2734398" y="559082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626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1"/>
            <p:cNvSpPr/>
            <p:nvPr/>
          </p:nvSpPr>
          <p:spPr>
            <a:xfrm>
              <a:off x="3308893" y="559082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626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2"/>
            <p:cNvSpPr/>
            <p:nvPr/>
          </p:nvSpPr>
          <p:spPr>
            <a:xfrm>
              <a:off x="3883388" y="559082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626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3"/>
            <p:cNvSpPr/>
            <p:nvPr/>
          </p:nvSpPr>
          <p:spPr>
            <a:xfrm>
              <a:off x="4457884" y="559082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626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4"/>
            <p:cNvSpPr/>
            <p:nvPr/>
          </p:nvSpPr>
          <p:spPr>
            <a:xfrm>
              <a:off x="5032379" y="559082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626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5"/>
            <p:cNvSpPr/>
            <p:nvPr/>
          </p:nvSpPr>
          <p:spPr>
            <a:xfrm>
              <a:off x="5606874" y="559082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626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6"/>
            <p:cNvSpPr/>
            <p:nvPr/>
          </p:nvSpPr>
          <p:spPr>
            <a:xfrm>
              <a:off x="6181369" y="559082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626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7"/>
            <p:cNvSpPr/>
            <p:nvPr/>
          </p:nvSpPr>
          <p:spPr>
            <a:xfrm>
              <a:off x="6755864" y="559082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626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8"/>
            <p:cNvSpPr/>
            <p:nvPr/>
          </p:nvSpPr>
          <p:spPr>
            <a:xfrm>
              <a:off x="7330360" y="559082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626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89"/>
            <p:cNvSpPr/>
            <p:nvPr/>
          </p:nvSpPr>
          <p:spPr>
            <a:xfrm>
              <a:off x="7904855" y="559082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626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0"/>
            <p:cNvSpPr/>
            <p:nvPr/>
          </p:nvSpPr>
          <p:spPr>
            <a:xfrm>
              <a:off x="8479350" y="559082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626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tx91"/>
            <p:cNvSpPr/>
            <p:nvPr/>
          </p:nvSpPr>
          <p:spPr>
            <a:xfrm>
              <a:off x="2619642" y="5653291"/>
              <a:ext cx="229511" cy="1185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1.0</a:t>
              </a:r>
            </a:p>
          </p:txBody>
        </p:sp>
        <p:sp>
          <p:nvSpPr>
            <p:cNvPr id="94" name="tx92"/>
            <p:cNvSpPr/>
            <p:nvPr/>
          </p:nvSpPr>
          <p:spPr>
            <a:xfrm>
              <a:off x="3194137" y="5656918"/>
              <a:ext cx="229511" cy="1149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1.1</a:t>
              </a:r>
            </a:p>
          </p:txBody>
        </p:sp>
        <p:sp>
          <p:nvSpPr>
            <p:cNvPr id="95" name="tx93"/>
            <p:cNvSpPr/>
            <p:nvPr/>
          </p:nvSpPr>
          <p:spPr>
            <a:xfrm>
              <a:off x="3768632" y="5656032"/>
              <a:ext cx="229511" cy="11584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1.2</a:t>
              </a:r>
            </a:p>
          </p:txBody>
        </p:sp>
        <p:sp>
          <p:nvSpPr>
            <p:cNvPr id="96" name="tx94"/>
            <p:cNvSpPr/>
            <p:nvPr/>
          </p:nvSpPr>
          <p:spPr>
            <a:xfrm>
              <a:off x="4343128" y="5653129"/>
              <a:ext cx="229511" cy="118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1.3</a:t>
              </a:r>
            </a:p>
          </p:txBody>
        </p:sp>
        <p:sp>
          <p:nvSpPr>
            <p:cNvPr id="97" name="tx95"/>
            <p:cNvSpPr/>
            <p:nvPr/>
          </p:nvSpPr>
          <p:spPr>
            <a:xfrm>
              <a:off x="4917623" y="5656112"/>
              <a:ext cx="229511" cy="1157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1.4</a:t>
              </a:r>
            </a:p>
          </p:txBody>
        </p:sp>
        <p:sp>
          <p:nvSpPr>
            <p:cNvPr id="98" name="tx96"/>
            <p:cNvSpPr/>
            <p:nvPr/>
          </p:nvSpPr>
          <p:spPr>
            <a:xfrm>
              <a:off x="5492118" y="5654016"/>
              <a:ext cx="229511" cy="1178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1.5</a:t>
              </a:r>
            </a:p>
          </p:txBody>
        </p:sp>
        <p:sp>
          <p:nvSpPr>
            <p:cNvPr id="99" name="tx97"/>
            <p:cNvSpPr/>
            <p:nvPr/>
          </p:nvSpPr>
          <p:spPr>
            <a:xfrm>
              <a:off x="6066613" y="5652968"/>
              <a:ext cx="229511" cy="1189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1.6</a:t>
              </a:r>
            </a:p>
          </p:txBody>
        </p:sp>
        <p:sp>
          <p:nvSpPr>
            <p:cNvPr id="100" name="tx98"/>
            <p:cNvSpPr/>
            <p:nvPr/>
          </p:nvSpPr>
          <p:spPr>
            <a:xfrm>
              <a:off x="6641109" y="5656918"/>
              <a:ext cx="229511" cy="1149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1.7</a:t>
              </a:r>
            </a:p>
          </p:txBody>
        </p:sp>
        <p:sp>
          <p:nvSpPr>
            <p:cNvPr id="101" name="tx99"/>
            <p:cNvSpPr/>
            <p:nvPr/>
          </p:nvSpPr>
          <p:spPr>
            <a:xfrm>
              <a:off x="7215604" y="5652807"/>
              <a:ext cx="229511" cy="1190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1.8</a:t>
              </a:r>
            </a:p>
          </p:txBody>
        </p:sp>
        <p:sp>
          <p:nvSpPr>
            <p:cNvPr id="102" name="tx100"/>
            <p:cNvSpPr/>
            <p:nvPr/>
          </p:nvSpPr>
          <p:spPr>
            <a:xfrm>
              <a:off x="7790099" y="5653049"/>
              <a:ext cx="229511" cy="1188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1.9</a:t>
              </a:r>
            </a:p>
          </p:txBody>
        </p:sp>
        <p:sp>
          <p:nvSpPr>
            <p:cNvPr id="103" name="tx101"/>
            <p:cNvSpPr/>
            <p:nvPr/>
          </p:nvSpPr>
          <p:spPr>
            <a:xfrm>
              <a:off x="8364594" y="5652888"/>
              <a:ext cx="229511" cy="1189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2.0</a:t>
              </a:r>
            </a:p>
          </p:txBody>
        </p:sp>
        <p:sp>
          <p:nvSpPr>
            <p:cNvPr id="104" name="tx102"/>
            <p:cNvSpPr/>
            <p:nvPr/>
          </p:nvSpPr>
          <p:spPr>
            <a:xfrm>
              <a:off x="1723878" y="2336967"/>
              <a:ext cx="660641" cy="1247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CNGA20</a:t>
              </a:r>
            </a:p>
          </p:txBody>
        </p:sp>
        <p:sp>
          <p:nvSpPr>
            <p:cNvPr id="105" name="tx103"/>
            <p:cNvSpPr/>
            <p:nvPr/>
          </p:nvSpPr>
          <p:spPr>
            <a:xfrm>
              <a:off x="1723878" y="1976390"/>
              <a:ext cx="660641" cy="1247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CNGA11</a:t>
              </a:r>
            </a:p>
          </p:txBody>
        </p:sp>
        <p:sp>
          <p:nvSpPr>
            <p:cNvPr id="106" name="tx104"/>
            <p:cNvSpPr/>
            <p:nvPr/>
          </p:nvSpPr>
          <p:spPr>
            <a:xfrm>
              <a:off x="1815699" y="4003058"/>
              <a:ext cx="568821" cy="1249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CNGA8</a:t>
              </a:r>
            </a:p>
          </p:txBody>
        </p:sp>
        <p:sp>
          <p:nvSpPr>
            <p:cNvPr id="107" name="tx105"/>
            <p:cNvSpPr/>
            <p:nvPr/>
          </p:nvSpPr>
          <p:spPr>
            <a:xfrm>
              <a:off x="1815699" y="3642643"/>
              <a:ext cx="568821" cy="1247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CNGA7</a:t>
              </a:r>
            </a:p>
          </p:txBody>
        </p:sp>
        <p:sp>
          <p:nvSpPr>
            <p:cNvPr id="108" name="tx106"/>
            <p:cNvSpPr/>
            <p:nvPr/>
          </p:nvSpPr>
          <p:spPr>
            <a:xfrm>
              <a:off x="1723878" y="3281985"/>
              <a:ext cx="660641" cy="1248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CNGA19</a:t>
              </a:r>
            </a:p>
          </p:txBody>
        </p:sp>
        <p:sp>
          <p:nvSpPr>
            <p:cNvPr id="109" name="tx107"/>
            <p:cNvSpPr/>
            <p:nvPr/>
          </p:nvSpPr>
          <p:spPr>
            <a:xfrm>
              <a:off x="1723878" y="2921489"/>
              <a:ext cx="660641" cy="1247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CNGA12</a:t>
              </a:r>
            </a:p>
          </p:txBody>
        </p:sp>
        <p:sp>
          <p:nvSpPr>
            <p:cNvPr id="110" name="tx108"/>
            <p:cNvSpPr/>
            <p:nvPr/>
          </p:nvSpPr>
          <p:spPr>
            <a:xfrm>
              <a:off x="1815699" y="5308895"/>
              <a:ext cx="568821" cy="1247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CNGA4</a:t>
              </a:r>
            </a:p>
          </p:txBody>
        </p:sp>
        <p:sp>
          <p:nvSpPr>
            <p:cNvPr id="111" name="tx109"/>
            <p:cNvSpPr/>
            <p:nvPr/>
          </p:nvSpPr>
          <p:spPr>
            <a:xfrm>
              <a:off x="1815699" y="4948319"/>
              <a:ext cx="568821" cy="1247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CNGA2</a:t>
              </a:r>
            </a:p>
          </p:txBody>
        </p:sp>
        <p:sp>
          <p:nvSpPr>
            <p:cNvPr id="112" name="tx110"/>
            <p:cNvSpPr/>
            <p:nvPr/>
          </p:nvSpPr>
          <p:spPr>
            <a:xfrm>
              <a:off x="1815699" y="4587742"/>
              <a:ext cx="568821" cy="1247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CNGA1</a:t>
              </a:r>
            </a:p>
          </p:txBody>
        </p:sp>
        <p:sp>
          <p:nvSpPr>
            <p:cNvPr id="113" name="tx111"/>
            <p:cNvSpPr/>
            <p:nvPr/>
          </p:nvSpPr>
          <p:spPr>
            <a:xfrm>
              <a:off x="5180063" y="5955581"/>
              <a:ext cx="853622" cy="17924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ω (dN/dS)</a:t>
              </a:r>
            </a:p>
          </p:txBody>
        </p:sp>
        <p:sp>
          <p:nvSpPr>
            <p:cNvPr id="114" name="tx112"/>
            <p:cNvSpPr/>
            <p:nvPr/>
          </p:nvSpPr>
          <p:spPr>
            <a:xfrm>
              <a:off x="9229731" y="1737818"/>
              <a:ext cx="878923" cy="1763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Proportion</a:t>
              </a:r>
            </a:p>
          </p:txBody>
        </p:sp>
        <p:sp>
          <p:nvSpPr>
            <p:cNvPr id="115" name="pt113"/>
            <p:cNvSpPr/>
            <p:nvPr/>
          </p:nvSpPr>
          <p:spPr>
            <a:xfrm>
              <a:off x="9304279" y="2120049"/>
              <a:ext cx="102903" cy="102903"/>
            </a:xfrm>
            <a:prstGeom prst="ellipse">
              <a:avLst/>
            </a:prstGeom>
            <a:ln w="216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4"/>
            <p:cNvSpPr/>
            <p:nvPr/>
          </p:nvSpPr>
          <p:spPr>
            <a:xfrm>
              <a:off x="9294794" y="2456545"/>
              <a:ext cx="121874" cy="121874"/>
            </a:xfrm>
            <a:prstGeom prst="ellipse">
              <a:avLst/>
            </a:prstGeom>
            <a:ln w="216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5"/>
            <p:cNvSpPr/>
            <p:nvPr/>
          </p:nvSpPr>
          <p:spPr>
            <a:xfrm>
              <a:off x="9288019" y="2795752"/>
              <a:ext cx="135425" cy="135425"/>
            </a:xfrm>
            <a:prstGeom prst="ellipse">
              <a:avLst/>
            </a:prstGeom>
            <a:ln w="216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6"/>
            <p:cNvSpPr/>
            <p:nvPr/>
          </p:nvSpPr>
          <p:spPr>
            <a:xfrm>
              <a:off x="9278533" y="3132248"/>
              <a:ext cx="154396" cy="154396"/>
            </a:xfrm>
            <a:prstGeom prst="ellipse">
              <a:avLst/>
            </a:prstGeom>
            <a:ln w="216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7"/>
            <p:cNvSpPr/>
            <p:nvPr/>
          </p:nvSpPr>
          <p:spPr>
            <a:xfrm>
              <a:off x="9269048" y="3468744"/>
              <a:ext cx="173367" cy="173367"/>
            </a:xfrm>
            <a:prstGeom prst="ellipse">
              <a:avLst/>
            </a:prstGeom>
            <a:ln w="216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8"/>
            <p:cNvSpPr/>
            <p:nvPr/>
          </p:nvSpPr>
          <p:spPr>
            <a:xfrm>
              <a:off x="9259562" y="3808912"/>
              <a:ext cx="192337" cy="192337"/>
            </a:xfrm>
            <a:prstGeom prst="ellipse">
              <a:avLst/>
            </a:prstGeom>
            <a:ln w="216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19"/>
            <p:cNvSpPr/>
            <p:nvPr/>
          </p:nvSpPr>
          <p:spPr>
            <a:xfrm>
              <a:off x="9250077" y="4165352"/>
              <a:ext cx="211308" cy="211308"/>
            </a:xfrm>
            <a:prstGeom prst="ellipse">
              <a:avLst/>
            </a:prstGeom>
            <a:ln w="216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tx120"/>
            <p:cNvSpPr/>
            <p:nvPr/>
          </p:nvSpPr>
          <p:spPr>
            <a:xfrm>
              <a:off x="9551320" y="2108984"/>
              <a:ext cx="853473" cy="1217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0.01 or less</a:t>
              </a:r>
            </a:p>
          </p:txBody>
        </p:sp>
        <p:sp>
          <p:nvSpPr>
            <p:cNvPr id="123" name="tx121"/>
            <p:cNvSpPr/>
            <p:nvPr/>
          </p:nvSpPr>
          <p:spPr>
            <a:xfrm>
              <a:off x="9551320" y="2457707"/>
              <a:ext cx="789464" cy="1189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0.01-0.025</a:t>
              </a:r>
            </a:p>
          </p:txBody>
        </p:sp>
        <p:sp>
          <p:nvSpPr>
            <p:cNvPr id="124" name="tx122"/>
            <p:cNvSpPr/>
            <p:nvPr/>
          </p:nvSpPr>
          <p:spPr>
            <a:xfrm>
              <a:off x="9551320" y="2803688"/>
              <a:ext cx="789464" cy="1189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0.025-0.05</a:t>
              </a:r>
            </a:p>
          </p:txBody>
        </p:sp>
        <p:sp>
          <p:nvSpPr>
            <p:cNvPr id="125" name="tx123"/>
            <p:cNvSpPr/>
            <p:nvPr/>
          </p:nvSpPr>
          <p:spPr>
            <a:xfrm>
              <a:off x="9551320" y="3150073"/>
              <a:ext cx="605823" cy="1185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0.05-0.1</a:t>
              </a:r>
            </a:p>
          </p:txBody>
        </p:sp>
        <p:sp>
          <p:nvSpPr>
            <p:cNvPr id="126" name="tx124"/>
            <p:cNvSpPr/>
            <p:nvPr/>
          </p:nvSpPr>
          <p:spPr>
            <a:xfrm>
              <a:off x="9551320" y="3495651"/>
              <a:ext cx="514002" cy="1189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0.1-0.2</a:t>
              </a:r>
            </a:p>
          </p:txBody>
        </p:sp>
        <p:sp>
          <p:nvSpPr>
            <p:cNvPr id="127" name="tx125"/>
            <p:cNvSpPr/>
            <p:nvPr/>
          </p:nvSpPr>
          <p:spPr>
            <a:xfrm>
              <a:off x="9551320" y="3845305"/>
              <a:ext cx="514002" cy="1189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0.2-0.5</a:t>
              </a:r>
            </a:p>
          </p:txBody>
        </p:sp>
        <p:sp>
          <p:nvSpPr>
            <p:cNvPr id="128" name="tx126"/>
            <p:cNvSpPr/>
            <p:nvPr/>
          </p:nvSpPr>
          <p:spPr>
            <a:xfrm>
              <a:off x="9551320" y="4178259"/>
              <a:ext cx="991164" cy="1519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0.5 or greater</a:t>
              </a:r>
            </a:p>
          </p:txBody>
        </p:sp>
        <p:sp>
          <p:nvSpPr>
            <p:cNvPr id="129" name="tx127"/>
            <p:cNvSpPr/>
            <p:nvPr/>
          </p:nvSpPr>
          <p:spPr>
            <a:xfrm>
              <a:off x="9229731" y="4767702"/>
              <a:ext cx="2054479" cy="17924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Background/Foreground</a:t>
              </a:r>
            </a:p>
          </p:txBody>
        </p:sp>
        <p:sp>
          <p:nvSpPr>
            <p:cNvPr id="130" name="pt128"/>
            <p:cNvSpPr/>
            <p:nvPr/>
          </p:nvSpPr>
          <p:spPr>
            <a:xfrm>
              <a:off x="9308333" y="5173143"/>
              <a:ext cx="62251" cy="622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216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29"/>
            <p:cNvSpPr/>
            <p:nvPr/>
          </p:nvSpPr>
          <p:spPr>
            <a:xfrm>
              <a:off x="9308333" y="5519124"/>
              <a:ext cx="62251" cy="62251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216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tx130"/>
            <p:cNvSpPr/>
            <p:nvPr/>
          </p:nvSpPr>
          <p:spPr>
            <a:xfrm>
              <a:off x="9518776" y="5108135"/>
              <a:ext cx="881124" cy="1553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Background</a:t>
              </a:r>
            </a:p>
          </p:txBody>
        </p:sp>
        <p:sp>
          <p:nvSpPr>
            <p:cNvPr id="133" name="tx131"/>
            <p:cNvSpPr/>
            <p:nvPr/>
          </p:nvSpPr>
          <p:spPr>
            <a:xfrm>
              <a:off x="9518776" y="5454117"/>
              <a:ext cx="853554" cy="1553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Foreground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114443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>chongwan.w@gmail.com</dc:creator>
  <cp:lastModifiedBy>chongwan</cp:lastModifiedBy>
  <cp:revision>10</cp:revision>
  <dcterms:created xsi:type="dcterms:W3CDTF">2024-06-09T20:32:06Z</dcterms:created>
  <dcterms:modified xsi:type="dcterms:W3CDTF">2024-07-26T15:49:50Z</dcterms:modified>
</cp:coreProperties>
</file>