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1"/>
    <p:restoredTop sz="94672"/>
  </p:normalViewPr>
  <p:slideViewPr>
    <p:cSldViewPr snapToGrid="0">
      <p:cViewPr varScale="1">
        <p:scale>
          <a:sx n="99" d="100"/>
          <a:sy n="99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5D232-CE28-E12A-745F-B1808264B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76578-6726-499D-23C6-F51E56D7B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AA137-61D8-0233-2967-FFA84652B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E3A-D3FC-DA41-A808-425C817DAACF}" type="datetimeFigureOut">
              <a:rPr lang="en-TH" smtClean="0"/>
              <a:t>26/7/2024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E7618-F856-D13F-14C2-411E4DBFA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D699F-12BA-C702-3D4E-B194BC5C4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CE91-9DD6-1144-A2A8-3C0B9276875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748261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2DDD-2C68-86FA-E0F1-FED29E28B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E6D11-5EA3-63A6-7130-0C1490013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97AE2-1A20-5DB1-D109-410E225C0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E3A-D3FC-DA41-A808-425C817DAACF}" type="datetimeFigureOut">
              <a:rPr lang="en-TH" smtClean="0"/>
              <a:t>26/7/2024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41824-7734-4F0B-D599-AAD76DFE8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7B8ED-8C4B-0A0C-AAAB-D994DC638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CE91-9DD6-1144-A2A8-3C0B9276875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933370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3A7D42-5563-4D64-8258-EDF8FEC31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9D4E54-C9B0-6DD2-9F8E-FE8447117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9950C-DBEE-809D-25BF-F9A2B4229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E3A-D3FC-DA41-A808-425C817DAACF}" type="datetimeFigureOut">
              <a:rPr lang="en-TH" smtClean="0"/>
              <a:t>26/7/2024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DB941-4F55-B549-ACE8-4E18B5327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9BE15-408D-2DFA-2F6E-4E3081B35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CE91-9DD6-1144-A2A8-3C0B9276875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84667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07B16-75D8-0A25-17D7-8E060D8D2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R Placeholder">
            <a:extLst>
              <a:ext uri="{FF2B5EF4-FFF2-40B4-BE49-F238E27FC236}">
                <a16:creationId xmlns:a16="http://schemas.microsoft.com/office/drawing/2014/main" id="{6685F160-B464-9D90-4444-03D174ADB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7910C-B0CB-DBAF-3C3D-1CC9EF1F7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E3A-D3FC-DA41-A808-425C817DAACF}" type="datetimeFigureOut">
              <a:rPr lang="en-TH" smtClean="0"/>
              <a:t>26/7/2024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B9316-746F-D129-7B4B-FD5745541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E1A7F-DDDC-5C48-759D-9B6538DD8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CE91-9DD6-1144-A2A8-3C0B9276875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429504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E5D31-A529-2828-8F2F-F8F2F0E81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5B166-FFA6-6DFE-BF56-D8B20526E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68677-9B6A-28E1-38FE-C11A8D57C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E3A-D3FC-DA41-A808-425C817DAACF}" type="datetimeFigureOut">
              <a:rPr lang="en-TH" smtClean="0"/>
              <a:t>26/7/2024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A9CCA-2A7C-E530-EEF9-01B3AA1C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A1B62-C118-459C-9241-3A59AAD5D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CE91-9DD6-1144-A2A8-3C0B9276875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056968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4E56D-2A2E-361A-45FB-29CF71803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5BD5E-6BC7-C56C-AD9B-DEE7EE9981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74CB7-4FE6-08FE-0FBA-9C575B7A7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D930B-1661-BF3D-5956-3A9B12EED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E3A-D3FC-DA41-A808-425C817DAACF}" type="datetimeFigureOut">
              <a:rPr lang="en-TH" smtClean="0"/>
              <a:t>26/7/2024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3612A-C546-22C3-BB41-ADDD5871B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AB09A-59EF-14BC-CD4C-8D23AFBF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CE91-9DD6-1144-A2A8-3C0B9276875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021928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9A240-AF7C-3C71-FD21-33E2BAA6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FE1F4-AF25-F0A1-7810-2BEC3DC00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C67715-9470-0AE8-D3A1-F1844ED5B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FFF02C-9799-7328-B3E3-9F67AB68C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383F91-78EF-14D9-2227-668089A99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544564-6621-3FB5-4811-0CAF0FEA6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E3A-D3FC-DA41-A808-425C817DAACF}" type="datetimeFigureOut">
              <a:rPr lang="en-TH" smtClean="0"/>
              <a:t>26/7/2024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B0272F-A5DB-0A2F-9F52-E64CDE495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649F44-044C-DD06-F420-9FE4D12C9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CE91-9DD6-1144-A2A8-3C0B9276875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67023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3F628-6CC1-4F5B-2C3C-A4A13457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3A9AD9-A30E-997E-81C9-01E78E66F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E3A-D3FC-DA41-A808-425C817DAACF}" type="datetimeFigureOut">
              <a:rPr lang="en-TH" smtClean="0"/>
              <a:t>26/7/2024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A93F17-8F17-DA2A-461A-58D44C36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2F19C7-ADE5-D6C5-9563-7A0F45B1D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CE91-9DD6-1144-A2A8-3C0B9276875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952641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E46E52-2E5D-E90B-577C-9F58A54A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E3A-D3FC-DA41-A808-425C817DAACF}" type="datetimeFigureOut">
              <a:rPr lang="en-TH" smtClean="0"/>
              <a:t>26/7/2024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B2BC61-016D-44CE-D6A3-5E172C042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010B0B-B68C-668B-6C37-DDF69EF07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CE91-9DD6-1144-A2A8-3C0B9276875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471882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AB55-34D9-05D6-A987-14DF45F28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5B65A-C705-0035-899A-0F0F51B6F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C18B7-91A9-457E-6546-6A33E1FD6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E4ABB-991D-12C5-AFA4-D6D7CD524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E3A-D3FC-DA41-A808-425C817DAACF}" type="datetimeFigureOut">
              <a:rPr lang="en-TH" smtClean="0"/>
              <a:t>26/7/2024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24705-4939-170C-3008-4BD7BB6D2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B57E9-73B5-0E1E-3821-F53D9776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CE91-9DD6-1144-A2A8-3C0B9276875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31478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88159-52EC-E708-0BD9-0E50FC66A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EEB3E0-1B94-5101-6946-32CD2663E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31AE7-985F-3AA6-9D24-A64851C12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5B477-0C68-FDD8-DE60-9E075D7E0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E3A-D3FC-DA41-A808-425C817DAACF}" type="datetimeFigureOut">
              <a:rPr lang="en-TH" smtClean="0"/>
              <a:t>26/7/2024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6CAB0-A30E-0070-3E77-B6CC5953D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8448F-9E57-8CDF-6F41-DD2631D01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CE91-9DD6-1144-A2A8-3C0B9276875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1126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6AC555-A22B-3194-2864-8E1C8248B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R Placeholder">
            <a:extLst>
              <a:ext uri="{FF2B5EF4-FFF2-40B4-BE49-F238E27FC236}">
                <a16:creationId xmlns:a16="http://schemas.microsoft.com/office/drawing/2014/main" id="{2E4BFDDC-D5BA-0257-1EB0-1477E7826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T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C68B0-2A1B-0E4A-4F71-6EAB38BC7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63FE3A-D3FC-DA41-A808-425C817DAACF}" type="datetimeFigureOut">
              <a:rPr lang="en-TH" smtClean="0"/>
              <a:t>26/7/2024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72C75-5072-8214-2ADF-EDA5C586C0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8EB1E-BCBA-27F7-BF0F-8F583AEA9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4DCE91-9DD6-1144-A2A8-3C0B9276875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422484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0A964-E9A3-EF6D-3B05-2FE15A7A5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3" name="R Placeholder">
            <a:extLst>
              <a:ext uri="{FF2B5EF4-FFF2-40B4-BE49-F238E27FC236}">
                <a16:creationId xmlns:a16="http://schemas.microsoft.com/office/drawing/2014/main" id="{B14742F1-D28F-1485-E0A8-42C1587B9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H" dirty="0"/>
          </a:p>
        </p:txBody>
      </p:sp>
      <p:grpSp xmlns:pic="http://schemas.openxmlformats.org/drawingml/2006/picture">
        <p:nvGrpSpPr>
          <p:cNvPr id="4" name="R Placeholder"/>
          <p:cNvGrpSpPr/>
          <p:nvPr/>
        </p:nvGrpSpPr>
        <p:grpSpPr>
          <a:xfrm>
            <a:off x="838200" y="1825625"/>
            <a:ext cx="10515600" cy="4351338"/>
            <a:chOff x="838200" y="1825625"/>
            <a:chExt cx="10515600" cy="4351338"/>
          </a:xfrm>
        </p:grpSpPr>
        <p:sp>
          <p:nvSpPr>
            <p:cNvPr id="5" name="rc3"/>
            <p:cNvSpPr/>
            <p:nvPr/>
          </p:nvSpPr>
          <p:spPr>
            <a:xfrm>
              <a:off x="838200" y="1825625"/>
              <a:ext cx="10515600" cy="43513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38200" y="1825625"/>
              <a:ext cx="10515600" cy="43513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942583" y="1895214"/>
              <a:ext cx="10341627" cy="40446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605666" y="2078758"/>
              <a:ext cx="405334" cy="0"/>
            </a:xfrm>
            <a:custGeom>
              <a:avLst/>
              <a:pathLst>
                <a:path w="405334" h="0">
                  <a:moveTo>
                    <a:pt x="0" y="0"/>
                  </a:moveTo>
                  <a:lnTo>
                    <a:pt x="4053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605666" y="1983657"/>
              <a:ext cx="525594" cy="0"/>
            </a:xfrm>
            <a:custGeom>
              <a:avLst/>
              <a:pathLst>
                <a:path w="525594" h="0">
                  <a:moveTo>
                    <a:pt x="0" y="0"/>
                  </a:moveTo>
                  <a:lnTo>
                    <a:pt x="5255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2206193" y="2173859"/>
              <a:ext cx="2091419" cy="0"/>
            </a:xfrm>
            <a:custGeom>
              <a:avLst/>
              <a:pathLst>
                <a:path w="2091419" h="0">
                  <a:moveTo>
                    <a:pt x="0" y="0"/>
                  </a:moveTo>
                  <a:lnTo>
                    <a:pt x="20914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3973223" y="2364061"/>
              <a:ext cx="1198112" cy="0"/>
            </a:xfrm>
            <a:custGeom>
              <a:avLst/>
              <a:pathLst>
                <a:path w="1198112" h="0">
                  <a:moveTo>
                    <a:pt x="0" y="0"/>
                  </a:moveTo>
                  <a:lnTo>
                    <a:pt x="11981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3973223" y="2268960"/>
              <a:ext cx="815152" cy="0"/>
            </a:xfrm>
            <a:custGeom>
              <a:avLst/>
              <a:pathLst>
                <a:path w="815152" h="0">
                  <a:moveTo>
                    <a:pt x="0" y="0"/>
                  </a:moveTo>
                  <a:lnTo>
                    <a:pt x="8151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3018955" y="2459162"/>
              <a:ext cx="910231" cy="0"/>
            </a:xfrm>
            <a:custGeom>
              <a:avLst/>
              <a:pathLst>
                <a:path w="910231" h="0">
                  <a:moveTo>
                    <a:pt x="0" y="0"/>
                  </a:moveTo>
                  <a:lnTo>
                    <a:pt x="9102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2"/>
            <p:cNvSpPr/>
            <p:nvPr/>
          </p:nvSpPr>
          <p:spPr>
            <a:xfrm>
              <a:off x="3952244" y="2554263"/>
              <a:ext cx="834097" cy="0"/>
            </a:xfrm>
            <a:custGeom>
              <a:avLst/>
              <a:pathLst>
                <a:path w="834097" h="0">
                  <a:moveTo>
                    <a:pt x="0" y="0"/>
                  </a:moveTo>
                  <a:lnTo>
                    <a:pt x="8340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3"/>
            <p:cNvSpPr/>
            <p:nvPr/>
          </p:nvSpPr>
          <p:spPr>
            <a:xfrm>
              <a:off x="6216421" y="4266082"/>
              <a:ext cx="1543480" cy="0"/>
            </a:xfrm>
            <a:custGeom>
              <a:avLst/>
              <a:pathLst>
                <a:path w="1543480" h="0">
                  <a:moveTo>
                    <a:pt x="0" y="0"/>
                  </a:moveTo>
                  <a:lnTo>
                    <a:pt x="15434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4"/>
            <p:cNvSpPr/>
            <p:nvPr/>
          </p:nvSpPr>
          <p:spPr>
            <a:xfrm>
              <a:off x="6909696" y="4361183"/>
              <a:ext cx="1193628" cy="0"/>
            </a:xfrm>
            <a:custGeom>
              <a:avLst/>
              <a:pathLst>
                <a:path w="1193628" h="0">
                  <a:moveTo>
                    <a:pt x="0" y="0"/>
                  </a:moveTo>
                  <a:lnTo>
                    <a:pt x="11936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5"/>
            <p:cNvSpPr/>
            <p:nvPr/>
          </p:nvSpPr>
          <p:spPr>
            <a:xfrm>
              <a:off x="7597908" y="4551385"/>
              <a:ext cx="41734" cy="0"/>
            </a:xfrm>
            <a:custGeom>
              <a:avLst/>
              <a:pathLst>
                <a:path w="41734" h="0">
                  <a:moveTo>
                    <a:pt x="0" y="0"/>
                  </a:moveTo>
                  <a:lnTo>
                    <a:pt x="417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6"/>
            <p:cNvSpPr/>
            <p:nvPr/>
          </p:nvSpPr>
          <p:spPr>
            <a:xfrm>
              <a:off x="7597908" y="4456284"/>
              <a:ext cx="238411" cy="0"/>
            </a:xfrm>
            <a:custGeom>
              <a:avLst/>
              <a:pathLst>
                <a:path w="238411" h="0">
                  <a:moveTo>
                    <a:pt x="0" y="0"/>
                  </a:moveTo>
                  <a:lnTo>
                    <a:pt x="2384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7"/>
            <p:cNvSpPr/>
            <p:nvPr/>
          </p:nvSpPr>
          <p:spPr>
            <a:xfrm>
              <a:off x="6844073" y="4646486"/>
              <a:ext cx="968134" cy="0"/>
            </a:xfrm>
            <a:custGeom>
              <a:avLst/>
              <a:pathLst>
                <a:path w="968134" h="0">
                  <a:moveTo>
                    <a:pt x="0" y="0"/>
                  </a:moveTo>
                  <a:lnTo>
                    <a:pt x="9681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8"/>
            <p:cNvSpPr/>
            <p:nvPr/>
          </p:nvSpPr>
          <p:spPr>
            <a:xfrm>
              <a:off x="7101770" y="4741587"/>
              <a:ext cx="258528" cy="0"/>
            </a:xfrm>
            <a:custGeom>
              <a:avLst/>
              <a:pathLst>
                <a:path w="258528" h="0">
                  <a:moveTo>
                    <a:pt x="0" y="0"/>
                  </a:moveTo>
                  <a:lnTo>
                    <a:pt x="2585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9"/>
            <p:cNvSpPr/>
            <p:nvPr/>
          </p:nvSpPr>
          <p:spPr>
            <a:xfrm>
              <a:off x="7359318" y="4931789"/>
              <a:ext cx="115983" cy="0"/>
            </a:xfrm>
            <a:custGeom>
              <a:avLst/>
              <a:pathLst>
                <a:path w="115983" h="0">
                  <a:moveTo>
                    <a:pt x="0" y="0"/>
                  </a:moveTo>
                  <a:lnTo>
                    <a:pt x="1159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0"/>
            <p:cNvSpPr/>
            <p:nvPr/>
          </p:nvSpPr>
          <p:spPr>
            <a:xfrm>
              <a:off x="7359318" y="4836688"/>
              <a:ext cx="105501" cy="0"/>
            </a:xfrm>
            <a:custGeom>
              <a:avLst/>
              <a:pathLst>
                <a:path w="105501" h="0">
                  <a:moveTo>
                    <a:pt x="0" y="0"/>
                  </a:moveTo>
                  <a:lnTo>
                    <a:pt x="1055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1"/>
            <p:cNvSpPr/>
            <p:nvPr/>
          </p:nvSpPr>
          <p:spPr>
            <a:xfrm>
              <a:off x="8377101" y="5121991"/>
              <a:ext cx="345189" cy="0"/>
            </a:xfrm>
            <a:custGeom>
              <a:avLst/>
              <a:pathLst>
                <a:path w="345189" h="0">
                  <a:moveTo>
                    <a:pt x="0" y="0"/>
                  </a:moveTo>
                  <a:lnTo>
                    <a:pt x="3451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2"/>
            <p:cNvSpPr/>
            <p:nvPr/>
          </p:nvSpPr>
          <p:spPr>
            <a:xfrm>
              <a:off x="8377101" y="5026890"/>
              <a:ext cx="234031" cy="0"/>
            </a:xfrm>
            <a:custGeom>
              <a:avLst/>
              <a:pathLst>
                <a:path w="234031" h="0">
                  <a:moveTo>
                    <a:pt x="0" y="0"/>
                  </a:moveTo>
                  <a:lnTo>
                    <a:pt x="2340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3"/>
            <p:cNvSpPr/>
            <p:nvPr/>
          </p:nvSpPr>
          <p:spPr>
            <a:xfrm>
              <a:off x="7530740" y="5217092"/>
              <a:ext cx="404250" cy="0"/>
            </a:xfrm>
            <a:custGeom>
              <a:avLst/>
              <a:pathLst>
                <a:path w="404250" h="0">
                  <a:moveTo>
                    <a:pt x="0" y="0"/>
                  </a:moveTo>
                  <a:lnTo>
                    <a:pt x="4042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4"/>
            <p:cNvSpPr/>
            <p:nvPr/>
          </p:nvSpPr>
          <p:spPr>
            <a:xfrm>
              <a:off x="7697293" y="5312193"/>
              <a:ext cx="405943" cy="0"/>
            </a:xfrm>
            <a:custGeom>
              <a:avLst/>
              <a:pathLst>
                <a:path w="405943" h="0">
                  <a:moveTo>
                    <a:pt x="0" y="0"/>
                  </a:moveTo>
                  <a:lnTo>
                    <a:pt x="4059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5"/>
            <p:cNvSpPr/>
            <p:nvPr/>
          </p:nvSpPr>
          <p:spPr>
            <a:xfrm>
              <a:off x="7975300" y="5407294"/>
              <a:ext cx="224484" cy="0"/>
            </a:xfrm>
            <a:custGeom>
              <a:avLst/>
              <a:pathLst>
                <a:path w="224484" h="0">
                  <a:moveTo>
                    <a:pt x="0" y="0"/>
                  </a:moveTo>
                  <a:lnTo>
                    <a:pt x="2244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6"/>
            <p:cNvSpPr/>
            <p:nvPr/>
          </p:nvSpPr>
          <p:spPr>
            <a:xfrm>
              <a:off x="8199057" y="5502395"/>
              <a:ext cx="154155" cy="0"/>
            </a:xfrm>
            <a:custGeom>
              <a:avLst/>
              <a:pathLst>
                <a:path w="154155" h="0">
                  <a:moveTo>
                    <a:pt x="0" y="0"/>
                  </a:moveTo>
                  <a:lnTo>
                    <a:pt x="1541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7"/>
            <p:cNvSpPr/>
            <p:nvPr/>
          </p:nvSpPr>
          <p:spPr>
            <a:xfrm>
              <a:off x="8311300" y="559749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8"/>
            <p:cNvSpPr/>
            <p:nvPr/>
          </p:nvSpPr>
          <p:spPr>
            <a:xfrm>
              <a:off x="8355514" y="5692597"/>
              <a:ext cx="44837" cy="0"/>
            </a:xfrm>
            <a:custGeom>
              <a:avLst/>
              <a:pathLst>
                <a:path w="44837" h="0">
                  <a:moveTo>
                    <a:pt x="0" y="0"/>
                  </a:moveTo>
                  <a:lnTo>
                    <a:pt x="448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9"/>
            <p:cNvSpPr/>
            <p:nvPr/>
          </p:nvSpPr>
          <p:spPr>
            <a:xfrm>
              <a:off x="8400233" y="58827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0"/>
            <p:cNvSpPr/>
            <p:nvPr/>
          </p:nvSpPr>
          <p:spPr>
            <a:xfrm>
              <a:off x="8400233" y="578769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1"/>
            <p:cNvSpPr/>
            <p:nvPr/>
          </p:nvSpPr>
          <p:spPr>
            <a:xfrm>
              <a:off x="8004148" y="3600375"/>
              <a:ext cx="2377622" cy="0"/>
            </a:xfrm>
            <a:custGeom>
              <a:avLst/>
              <a:pathLst>
                <a:path w="2377622" h="0">
                  <a:moveTo>
                    <a:pt x="0" y="0"/>
                  </a:moveTo>
                  <a:lnTo>
                    <a:pt x="23776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2"/>
            <p:cNvSpPr/>
            <p:nvPr/>
          </p:nvSpPr>
          <p:spPr>
            <a:xfrm>
              <a:off x="8252135" y="3695476"/>
              <a:ext cx="1510461" cy="0"/>
            </a:xfrm>
            <a:custGeom>
              <a:avLst/>
              <a:pathLst>
                <a:path w="1510461" h="0">
                  <a:moveTo>
                    <a:pt x="0" y="0"/>
                  </a:moveTo>
                  <a:lnTo>
                    <a:pt x="15104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3"/>
            <p:cNvSpPr/>
            <p:nvPr/>
          </p:nvSpPr>
          <p:spPr>
            <a:xfrm>
              <a:off x="9192803" y="3885678"/>
              <a:ext cx="739522" cy="0"/>
            </a:xfrm>
            <a:custGeom>
              <a:avLst/>
              <a:pathLst>
                <a:path w="739522" h="0">
                  <a:moveTo>
                    <a:pt x="0" y="0"/>
                  </a:moveTo>
                  <a:lnTo>
                    <a:pt x="7395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4"/>
            <p:cNvSpPr/>
            <p:nvPr/>
          </p:nvSpPr>
          <p:spPr>
            <a:xfrm>
              <a:off x="9192803" y="3790577"/>
              <a:ext cx="363867" cy="0"/>
            </a:xfrm>
            <a:custGeom>
              <a:avLst/>
              <a:pathLst>
                <a:path w="363867" h="0">
                  <a:moveTo>
                    <a:pt x="0" y="0"/>
                  </a:moveTo>
                  <a:lnTo>
                    <a:pt x="3638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5"/>
            <p:cNvSpPr/>
            <p:nvPr/>
          </p:nvSpPr>
          <p:spPr>
            <a:xfrm>
              <a:off x="9067199" y="3980779"/>
              <a:ext cx="1126224" cy="0"/>
            </a:xfrm>
            <a:custGeom>
              <a:avLst/>
              <a:pathLst>
                <a:path w="1126224" h="0">
                  <a:moveTo>
                    <a:pt x="0" y="0"/>
                  </a:moveTo>
                  <a:lnTo>
                    <a:pt x="11262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6"/>
            <p:cNvSpPr/>
            <p:nvPr/>
          </p:nvSpPr>
          <p:spPr>
            <a:xfrm>
              <a:off x="9135212" y="4170981"/>
              <a:ext cx="297932" cy="0"/>
            </a:xfrm>
            <a:custGeom>
              <a:avLst/>
              <a:pathLst>
                <a:path w="297932" h="0">
                  <a:moveTo>
                    <a:pt x="0" y="0"/>
                  </a:moveTo>
                  <a:lnTo>
                    <a:pt x="2979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7"/>
            <p:cNvSpPr/>
            <p:nvPr/>
          </p:nvSpPr>
          <p:spPr>
            <a:xfrm>
              <a:off x="9135212" y="4075880"/>
              <a:ext cx="1633111" cy="0"/>
            </a:xfrm>
            <a:custGeom>
              <a:avLst/>
              <a:pathLst>
                <a:path w="1633111" h="0">
                  <a:moveTo>
                    <a:pt x="0" y="0"/>
                  </a:moveTo>
                  <a:lnTo>
                    <a:pt x="16331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8"/>
            <p:cNvSpPr/>
            <p:nvPr/>
          </p:nvSpPr>
          <p:spPr>
            <a:xfrm>
              <a:off x="6370220" y="3219971"/>
              <a:ext cx="1932854" cy="0"/>
            </a:xfrm>
            <a:custGeom>
              <a:avLst/>
              <a:pathLst>
                <a:path w="1932854" h="0">
                  <a:moveTo>
                    <a:pt x="0" y="0"/>
                  </a:moveTo>
                  <a:lnTo>
                    <a:pt x="19328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9"/>
            <p:cNvSpPr/>
            <p:nvPr/>
          </p:nvSpPr>
          <p:spPr>
            <a:xfrm>
              <a:off x="6444900" y="3315072"/>
              <a:ext cx="1094318" cy="0"/>
            </a:xfrm>
            <a:custGeom>
              <a:avLst/>
              <a:pathLst>
                <a:path w="1094318" h="0">
                  <a:moveTo>
                    <a:pt x="0" y="0"/>
                  </a:moveTo>
                  <a:lnTo>
                    <a:pt x="10943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0"/>
            <p:cNvSpPr/>
            <p:nvPr/>
          </p:nvSpPr>
          <p:spPr>
            <a:xfrm>
              <a:off x="7206143" y="3505274"/>
              <a:ext cx="986960" cy="0"/>
            </a:xfrm>
            <a:custGeom>
              <a:avLst/>
              <a:pathLst>
                <a:path w="986960" h="0">
                  <a:moveTo>
                    <a:pt x="0" y="0"/>
                  </a:moveTo>
                  <a:lnTo>
                    <a:pt x="9869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1"/>
            <p:cNvSpPr/>
            <p:nvPr/>
          </p:nvSpPr>
          <p:spPr>
            <a:xfrm>
              <a:off x="7206143" y="3410173"/>
              <a:ext cx="508921" cy="0"/>
            </a:xfrm>
            <a:custGeom>
              <a:avLst/>
              <a:pathLst>
                <a:path w="508921" h="0">
                  <a:moveTo>
                    <a:pt x="0" y="0"/>
                  </a:moveTo>
                  <a:lnTo>
                    <a:pt x="5089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2"/>
            <p:cNvSpPr/>
            <p:nvPr/>
          </p:nvSpPr>
          <p:spPr>
            <a:xfrm>
              <a:off x="6102991" y="3124870"/>
              <a:ext cx="3405322" cy="0"/>
            </a:xfrm>
            <a:custGeom>
              <a:avLst/>
              <a:pathLst>
                <a:path w="3405322" h="0">
                  <a:moveTo>
                    <a:pt x="0" y="0"/>
                  </a:moveTo>
                  <a:lnTo>
                    <a:pt x="34053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3"/>
            <p:cNvSpPr/>
            <p:nvPr/>
          </p:nvSpPr>
          <p:spPr>
            <a:xfrm>
              <a:off x="6335404" y="3029769"/>
              <a:ext cx="1423310" cy="0"/>
            </a:xfrm>
            <a:custGeom>
              <a:avLst/>
              <a:pathLst>
                <a:path w="1423310" h="0">
                  <a:moveTo>
                    <a:pt x="0" y="0"/>
                  </a:moveTo>
                  <a:lnTo>
                    <a:pt x="14233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4"/>
            <p:cNvSpPr/>
            <p:nvPr/>
          </p:nvSpPr>
          <p:spPr>
            <a:xfrm>
              <a:off x="6335404" y="2934667"/>
              <a:ext cx="1517379" cy="0"/>
            </a:xfrm>
            <a:custGeom>
              <a:avLst/>
              <a:pathLst>
                <a:path w="1517379" h="0">
                  <a:moveTo>
                    <a:pt x="0" y="0"/>
                  </a:moveTo>
                  <a:lnTo>
                    <a:pt x="15173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5"/>
            <p:cNvSpPr/>
            <p:nvPr/>
          </p:nvSpPr>
          <p:spPr>
            <a:xfrm>
              <a:off x="5463076" y="2649364"/>
              <a:ext cx="517680" cy="0"/>
            </a:xfrm>
            <a:custGeom>
              <a:avLst/>
              <a:pathLst>
                <a:path w="517680" h="0">
                  <a:moveTo>
                    <a:pt x="0" y="0"/>
                  </a:moveTo>
                  <a:lnTo>
                    <a:pt x="5176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6"/>
            <p:cNvSpPr/>
            <p:nvPr/>
          </p:nvSpPr>
          <p:spPr>
            <a:xfrm>
              <a:off x="5687264" y="2839566"/>
              <a:ext cx="1714694" cy="0"/>
            </a:xfrm>
            <a:custGeom>
              <a:avLst/>
              <a:pathLst>
                <a:path w="1714694" h="0">
                  <a:moveTo>
                    <a:pt x="0" y="0"/>
                  </a:moveTo>
                  <a:lnTo>
                    <a:pt x="17146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7"/>
            <p:cNvSpPr/>
            <p:nvPr/>
          </p:nvSpPr>
          <p:spPr>
            <a:xfrm>
              <a:off x="5687264" y="2744465"/>
              <a:ext cx="1096871" cy="0"/>
            </a:xfrm>
            <a:custGeom>
              <a:avLst/>
              <a:pathLst>
                <a:path w="1096871" h="0">
                  <a:moveTo>
                    <a:pt x="0" y="0"/>
                  </a:moveTo>
                  <a:lnTo>
                    <a:pt x="10968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8"/>
            <p:cNvSpPr/>
            <p:nvPr/>
          </p:nvSpPr>
          <p:spPr>
            <a:xfrm>
              <a:off x="1605666" y="213458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9"/>
            <p:cNvSpPr/>
            <p:nvPr/>
          </p:nvSpPr>
          <p:spPr>
            <a:xfrm>
              <a:off x="1605666" y="2341330"/>
              <a:ext cx="600526" cy="0"/>
            </a:xfrm>
            <a:custGeom>
              <a:avLst/>
              <a:pathLst>
                <a:path w="600526" h="0">
                  <a:moveTo>
                    <a:pt x="0" y="0"/>
                  </a:moveTo>
                  <a:lnTo>
                    <a:pt x="6005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0"/>
            <p:cNvSpPr/>
            <p:nvPr/>
          </p:nvSpPr>
          <p:spPr>
            <a:xfrm>
              <a:off x="2206193" y="2508801"/>
              <a:ext cx="508668" cy="0"/>
            </a:xfrm>
            <a:custGeom>
              <a:avLst/>
              <a:pathLst>
                <a:path w="508668" h="0">
                  <a:moveTo>
                    <a:pt x="0" y="0"/>
                  </a:moveTo>
                  <a:lnTo>
                    <a:pt x="5086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1"/>
            <p:cNvSpPr/>
            <p:nvPr/>
          </p:nvSpPr>
          <p:spPr>
            <a:xfrm>
              <a:off x="2714861" y="2316511"/>
              <a:ext cx="1258361" cy="0"/>
            </a:xfrm>
            <a:custGeom>
              <a:avLst/>
              <a:pathLst>
                <a:path w="1258361" h="0">
                  <a:moveTo>
                    <a:pt x="0" y="0"/>
                  </a:moveTo>
                  <a:lnTo>
                    <a:pt x="12583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2"/>
            <p:cNvSpPr/>
            <p:nvPr/>
          </p:nvSpPr>
          <p:spPr>
            <a:xfrm>
              <a:off x="2714861" y="2701091"/>
              <a:ext cx="304093" cy="0"/>
            </a:xfrm>
            <a:custGeom>
              <a:avLst/>
              <a:pathLst>
                <a:path w="304093" h="0">
                  <a:moveTo>
                    <a:pt x="0" y="0"/>
                  </a:moveTo>
                  <a:lnTo>
                    <a:pt x="3040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3"/>
            <p:cNvSpPr/>
            <p:nvPr/>
          </p:nvSpPr>
          <p:spPr>
            <a:xfrm>
              <a:off x="3018955" y="2943020"/>
              <a:ext cx="933289" cy="0"/>
            </a:xfrm>
            <a:custGeom>
              <a:avLst/>
              <a:pathLst>
                <a:path w="933289" h="0">
                  <a:moveTo>
                    <a:pt x="0" y="0"/>
                  </a:moveTo>
                  <a:lnTo>
                    <a:pt x="9332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4"/>
            <p:cNvSpPr/>
            <p:nvPr/>
          </p:nvSpPr>
          <p:spPr>
            <a:xfrm>
              <a:off x="3952244" y="3331777"/>
              <a:ext cx="1085647" cy="0"/>
            </a:xfrm>
            <a:custGeom>
              <a:avLst/>
              <a:pathLst>
                <a:path w="1085647" h="0">
                  <a:moveTo>
                    <a:pt x="0" y="0"/>
                  </a:moveTo>
                  <a:lnTo>
                    <a:pt x="10856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5"/>
            <p:cNvSpPr/>
            <p:nvPr/>
          </p:nvSpPr>
          <p:spPr>
            <a:xfrm>
              <a:off x="5037892" y="3942864"/>
              <a:ext cx="418993" cy="0"/>
            </a:xfrm>
            <a:custGeom>
              <a:avLst/>
              <a:pathLst>
                <a:path w="418993" h="0">
                  <a:moveTo>
                    <a:pt x="0" y="0"/>
                  </a:moveTo>
                  <a:lnTo>
                    <a:pt x="4189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6"/>
            <p:cNvSpPr/>
            <p:nvPr/>
          </p:nvSpPr>
          <p:spPr>
            <a:xfrm>
              <a:off x="5456885" y="4481498"/>
              <a:ext cx="759536" cy="0"/>
            </a:xfrm>
            <a:custGeom>
              <a:avLst/>
              <a:pathLst>
                <a:path w="759536" h="0">
                  <a:moveTo>
                    <a:pt x="0" y="0"/>
                  </a:moveTo>
                  <a:lnTo>
                    <a:pt x="7595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7"/>
            <p:cNvSpPr/>
            <p:nvPr/>
          </p:nvSpPr>
          <p:spPr>
            <a:xfrm>
              <a:off x="6216421" y="4696915"/>
              <a:ext cx="387310" cy="0"/>
            </a:xfrm>
            <a:custGeom>
              <a:avLst/>
              <a:pathLst>
                <a:path w="387310" h="0">
                  <a:moveTo>
                    <a:pt x="0" y="0"/>
                  </a:moveTo>
                  <a:lnTo>
                    <a:pt x="3873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8"/>
            <p:cNvSpPr/>
            <p:nvPr/>
          </p:nvSpPr>
          <p:spPr>
            <a:xfrm>
              <a:off x="6603732" y="4432508"/>
              <a:ext cx="305964" cy="0"/>
            </a:xfrm>
            <a:custGeom>
              <a:avLst/>
              <a:pathLst>
                <a:path w="305964" h="0">
                  <a:moveTo>
                    <a:pt x="0" y="0"/>
                  </a:moveTo>
                  <a:lnTo>
                    <a:pt x="30596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9"/>
            <p:cNvSpPr/>
            <p:nvPr/>
          </p:nvSpPr>
          <p:spPr>
            <a:xfrm>
              <a:off x="6909696" y="4503834"/>
              <a:ext cx="688211" cy="0"/>
            </a:xfrm>
            <a:custGeom>
              <a:avLst/>
              <a:pathLst>
                <a:path w="688211" h="0">
                  <a:moveTo>
                    <a:pt x="0" y="0"/>
                  </a:moveTo>
                  <a:lnTo>
                    <a:pt x="688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0"/>
            <p:cNvSpPr/>
            <p:nvPr/>
          </p:nvSpPr>
          <p:spPr>
            <a:xfrm>
              <a:off x="6603732" y="4961322"/>
              <a:ext cx="131127" cy="0"/>
            </a:xfrm>
            <a:custGeom>
              <a:avLst/>
              <a:pathLst>
                <a:path w="131127" h="0">
                  <a:moveTo>
                    <a:pt x="0" y="0"/>
                  </a:moveTo>
                  <a:lnTo>
                    <a:pt x="1311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1"/>
            <p:cNvSpPr/>
            <p:nvPr/>
          </p:nvSpPr>
          <p:spPr>
            <a:xfrm>
              <a:off x="6734859" y="4729699"/>
              <a:ext cx="109213" cy="0"/>
            </a:xfrm>
            <a:custGeom>
              <a:avLst/>
              <a:pathLst>
                <a:path w="109213" h="0">
                  <a:moveTo>
                    <a:pt x="0" y="0"/>
                  </a:moveTo>
                  <a:lnTo>
                    <a:pt x="1092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2"/>
            <p:cNvSpPr/>
            <p:nvPr/>
          </p:nvSpPr>
          <p:spPr>
            <a:xfrm>
              <a:off x="6844073" y="4812912"/>
              <a:ext cx="257697" cy="0"/>
            </a:xfrm>
            <a:custGeom>
              <a:avLst/>
              <a:pathLst>
                <a:path w="257697" h="0">
                  <a:moveTo>
                    <a:pt x="0" y="0"/>
                  </a:moveTo>
                  <a:lnTo>
                    <a:pt x="2576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3"/>
            <p:cNvSpPr/>
            <p:nvPr/>
          </p:nvSpPr>
          <p:spPr>
            <a:xfrm>
              <a:off x="7101770" y="4884238"/>
              <a:ext cx="257548" cy="0"/>
            </a:xfrm>
            <a:custGeom>
              <a:avLst/>
              <a:pathLst>
                <a:path w="257548" h="0">
                  <a:moveTo>
                    <a:pt x="0" y="0"/>
                  </a:moveTo>
                  <a:lnTo>
                    <a:pt x="2575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4"/>
            <p:cNvSpPr/>
            <p:nvPr/>
          </p:nvSpPr>
          <p:spPr>
            <a:xfrm>
              <a:off x="6734859" y="5192945"/>
              <a:ext cx="470809" cy="0"/>
            </a:xfrm>
            <a:custGeom>
              <a:avLst/>
              <a:pathLst>
                <a:path w="470809" h="0">
                  <a:moveTo>
                    <a:pt x="0" y="0"/>
                  </a:moveTo>
                  <a:lnTo>
                    <a:pt x="4708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5"/>
            <p:cNvSpPr/>
            <p:nvPr/>
          </p:nvSpPr>
          <p:spPr>
            <a:xfrm>
              <a:off x="7205668" y="5074440"/>
              <a:ext cx="1171432" cy="0"/>
            </a:xfrm>
            <a:custGeom>
              <a:avLst/>
              <a:pathLst>
                <a:path w="1171432" h="0">
                  <a:moveTo>
                    <a:pt x="0" y="0"/>
                  </a:moveTo>
                  <a:lnTo>
                    <a:pt x="11714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6"/>
            <p:cNvSpPr/>
            <p:nvPr/>
          </p:nvSpPr>
          <p:spPr>
            <a:xfrm>
              <a:off x="7205668" y="5311450"/>
              <a:ext cx="325072" cy="0"/>
            </a:xfrm>
            <a:custGeom>
              <a:avLst/>
              <a:pathLst>
                <a:path w="325072" h="0">
                  <a:moveTo>
                    <a:pt x="0" y="0"/>
                  </a:moveTo>
                  <a:lnTo>
                    <a:pt x="3250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7"/>
            <p:cNvSpPr/>
            <p:nvPr/>
          </p:nvSpPr>
          <p:spPr>
            <a:xfrm>
              <a:off x="7530740" y="5405808"/>
              <a:ext cx="166552" cy="0"/>
            </a:xfrm>
            <a:custGeom>
              <a:avLst/>
              <a:pathLst>
                <a:path w="166552" h="0">
                  <a:moveTo>
                    <a:pt x="0" y="0"/>
                  </a:moveTo>
                  <a:lnTo>
                    <a:pt x="1665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8"/>
            <p:cNvSpPr/>
            <p:nvPr/>
          </p:nvSpPr>
          <p:spPr>
            <a:xfrm>
              <a:off x="7697293" y="5499423"/>
              <a:ext cx="278007" cy="0"/>
            </a:xfrm>
            <a:custGeom>
              <a:avLst/>
              <a:pathLst>
                <a:path w="278007" h="0">
                  <a:moveTo>
                    <a:pt x="0" y="0"/>
                  </a:moveTo>
                  <a:lnTo>
                    <a:pt x="2780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9"/>
            <p:cNvSpPr/>
            <p:nvPr/>
          </p:nvSpPr>
          <p:spPr>
            <a:xfrm>
              <a:off x="7975300" y="5591552"/>
              <a:ext cx="223757" cy="0"/>
            </a:xfrm>
            <a:custGeom>
              <a:avLst/>
              <a:pathLst>
                <a:path w="223757" h="0">
                  <a:moveTo>
                    <a:pt x="0" y="0"/>
                  </a:moveTo>
                  <a:lnTo>
                    <a:pt x="2237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0"/>
            <p:cNvSpPr/>
            <p:nvPr/>
          </p:nvSpPr>
          <p:spPr>
            <a:xfrm>
              <a:off x="8199057" y="5680709"/>
              <a:ext cx="112242" cy="0"/>
            </a:xfrm>
            <a:custGeom>
              <a:avLst/>
              <a:pathLst>
                <a:path w="112242" h="0">
                  <a:moveTo>
                    <a:pt x="0" y="0"/>
                  </a:moveTo>
                  <a:lnTo>
                    <a:pt x="1122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1"/>
            <p:cNvSpPr/>
            <p:nvPr/>
          </p:nvSpPr>
          <p:spPr>
            <a:xfrm>
              <a:off x="8311300" y="5763922"/>
              <a:ext cx="44213" cy="0"/>
            </a:xfrm>
            <a:custGeom>
              <a:avLst/>
              <a:pathLst>
                <a:path w="44213" h="0">
                  <a:moveTo>
                    <a:pt x="0" y="0"/>
                  </a:moveTo>
                  <a:lnTo>
                    <a:pt x="442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2"/>
            <p:cNvSpPr/>
            <p:nvPr/>
          </p:nvSpPr>
          <p:spPr>
            <a:xfrm>
              <a:off x="8355514" y="5835248"/>
              <a:ext cx="44718" cy="0"/>
            </a:xfrm>
            <a:custGeom>
              <a:avLst/>
              <a:pathLst>
                <a:path w="44718" h="0">
                  <a:moveTo>
                    <a:pt x="0" y="0"/>
                  </a:moveTo>
                  <a:lnTo>
                    <a:pt x="447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3"/>
            <p:cNvSpPr/>
            <p:nvPr/>
          </p:nvSpPr>
          <p:spPr>
            <a:xfrm>
              <a:off x="5456885" y="3404229"/>
              <a:ext cx="176796" cy="0"/>
            </a:xfrm>
            <a:custGeom>
              <a:avLst/>
              <a:pathLst>
                <a:path w="176796" h="0">
                  <a:moveTo>
                    <a:pt x="0" y="0"/>
                  </a:moveTo>
                  <a:lnTo>
                    <a:pt x="1767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4"/>
            <p:cNvSpPr/>
            <p:nvPr/>
          </p:nvSpPr>
          <p:spPr>
            <a:xfrm>
              <a:off x="5633682" y="3710335"/>
              <a:ext cx="2370466" cy="0"/>
            </a:xfrm>
            <a:custGeom>
              <a:avLst/>
              <a:pathLst>
                <a:path w="2370466" h="0">
                  <a:moveTo>
                    <a:pt x="0" y="0"/>
                  </a:moveTo>
                  <a:lnTo>
                    <a:pt x="23704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5"/>
            <p:cNvSpPr/>
            <p:nvPr/>
          </p:nvSpPr>
          <p:spPr>
            <a:xfrm>
              <a:off x="8004148" y="3820296"/>
              <a:ext cx="247987" cy="0"/>
            </a:xfrm>
            <a:custGeom>
              <a:avLst/>
              <a:pathLst>
                <a:path w="247987" h="0">
                  <a:moveTo>
                    <a:pt x="0" y="0"/>
                  </a:moveTo>
                  <a:lnTo>
                    <a:pt x="2479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6"/>
            <p:cNvSpPr/>
            <p:nvPr/>
          </p:nvSpPr>
          <p:spPr>
            <a:xfrm>
              <a:off x="8252135" y="3945116"/>
              <a:ext cx="271920" cy="0"/>
            </a:xfrm>
            <a:custGeom>
              <a:avLst/>
              <a:pathLst>
                <a:path w="271920" h="0">
                  <a:moveTo>
                    <a:pt x="0" y="0"/>
                  </a:moveTo>
                  <a:lnTo>
                    <a:pt x="2719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7"/>
            <p:cNvSpPr/>
            <p:nvPr/>
          </p:nvSpPr>
          <p:spPr>
            <a:xfrm>
              <a:off x="8524055" y="3838127"/>
              <a:ext cx="668747" cy="0"/>
            </a:xfrm>
            <a:custGeom>
              <a:avLst/>
              <a:pathLst>
                <a:path w="668747" h="0">
                  <a:moveTo>
                    <a:pt x="0" y="0"/>
                  </a:moveTo>
                  <a:lnTo>
                    <a:pt x="6687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8"/>
            <p:cNvSpPr/>
            <p:nvPr/>
          </p:nvSpPr>
          <p:spPr>
            <a:xfrm>
              <a:off x="8524055" y="4052104"/>
              <a:ext cx="543143" cy="0"/>
            </a:xfrm>
            <a:custGeom>
              <a:avLst/>
              <a:pathLst>
                <a:path w="543143" h="0">
                  <a:moveTo>
                    <a:pt x="0" y="0"/>
                  </a:moveTo>
                  <a:lnTo>
                    <a:pt x="5431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9"/>
            <p:cNvSpPr/>
            <p:nvPr/>
          </p:nvSpPr>
          <p:spPr>
            <a:xfrm>
              <a:off x="9067199" y="4123430"/>
              <a:ext cx="68013" cy="0"/>
            </a:xfrm>
            <a:custGeom>
              <a:avLst/>
              <a:pathLst>
                <a:path w="68013" h="0">
                  <a:moveTo>
                    <a:pt x="0" y="0"/>
                  </a:moveTo>
                  <a:lnTo>
                    <a:pt x="680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0"/>
            <p:cNvSpPr/>
            <p:nvPr/>
          </p:nvSpPr>
          <p:spPr>
            <a:xfrm>
              <a:off x="5633682" y="3098122"/>
              <a:ext cx="469309" cy="0"/>
            </a:xfrm>
            <a:custGeom>
              <a:avLst/>
              <a:pathLst>
                <a:path w="469309" h="0">
                  <a:moveTo>
                    <a:pt x="0" y="0"/>
                  </a:moveTo>
                  <a:lnTo>
                    <a:pt x="4693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1"/>
            <p:cNvSpPr/>
            <p:nvPr/>
          </p:nvSpPr>
          <p:spPr>
            <a:xfrm>
              <a:off x="6102991" y="32140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2"/>
            <p:cNvSpPr/>
            <p:nvPr/>
          </p:nvSpPr>
          <p:spPr>
            <a:xfrm>
              <a:off x="6102991" y="3303184"/>
              <a:ext cx="267228" cy="0"/>
            </a:xfrm>
            <a:custGeom>
              <a:avLst/>
              <a:pathLst>
                <a:path w="267228" h="0">
                  <a:moveTo>
                    <a:pt x="0" y="0"/>
                  </a:moveTo>
                  <a:lnTo>
                    <a:pt x="267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3"/>
            <p:cNvSpPr/>
            <p:nvPr/>
          </p:nvSpPr>
          <p:spPr>
            <a:xfrm>
              <a:off x="6370220" y="3386397"/>
              <a:ext cx="74679" cy="0"/>
            </a:xfrm>
            <a:custGeom>
              <a:avLst/>
              <a:pathLst>
                <a:path w="74679" h="0">
                  <a:moveTo>
                    <a:pt x="0" y="0"/>
                  </a:moveTo>
                  <a:lnTo>
                    <a:pt x="746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4"/>
            <p:cNvSpPr/>
            <p:nvPr/>
          </p:nvSpPr>
          <p:spPr>
            <a:xfrm>
              <a:off x="6444900" y="3457723"/>
              <a:ext cx="761243" cy="0"/>
            </a:xfrm>
            <a:custGeom>
              <a:avLst/>
              <a:pathLst>
                <a:path w="761243" h="0">
                  <a:moveTo>
                    <a:pt x="0" y="0"/>
                  </a:moveTo>
                  <a:lnTo>
                    <a:pt x="7612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5"/>
            <p:cNvSpPr/>
            <p:nvPr/>
          </p:nvSpPr>
          <p:spPr>
            <a:xfrm>
              <a:off x="6102991" y="2982218"/>
              <a:ext cx="232412" cy="0"/>
            </a:xfrm>
            <a:custGeom>
              <a:avLst/>
              <a:pathLst>
                <a:path w="232412" h="0">
                  <a:moveTo>
                    <a:pt x="0" y="0"/>
                  </a:moveTo>
                  <a:lnTo>
                    <a:pt x="232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6"/>
            <p:cNvSpPr/>
            <p:nvPr/>
          </p:nvSpPr>
          <p:spPr>
            <a:xfrm>
              <a:off x="5037892" y="2720690"/>
              <a:ext cx="425184" cy="0"/>
            </a:xfrm>
            <a:custGeom>
              <a:avLst/>
              <a:pathLst>
                <a:path w="425184" h="0">
                  <a:moveTo>
                    <a:pt x="0" y="0"/>
                  </a:moveTo>
                  <a:lnTo>
                    <a:pt x="4251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7"/>
            <p:cNvSpPr/>
            <p:nvPr/>
          </p:nvSpPr>
          <p:spPr>
            <a:xfrm>
              <a:off x="5463076" y="2792016"/>
              <a:ext cx="224187" cy="0"/>
            </a:xfrm>
            <a:custGeom>
              <a:avLst/>
              <a:pathLst>
                <a:path w="224187" h="0">
                  <a:moveTo>
                    <a:pt x="0" y="0"/>
                  </a:moveTo>
                  <a:lnTo>
                    <a:pt x="2241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8"/>
            <p:cNvSpPr/>
            <p:nvPr/>
          </p:nvSpPr>
          <p:spPr>
            <a:xfrm>
              <a:off x="1605666" y="2078758"/>
              <a:ext cx="0" cy="55823"/>
            </a:xfrm>
            <a:custGeom>
              <a:avLst/>
              <a:pathLst>
                <a:path w="0" h="55823">
                  <a:moveTo>
                    <a:pt x="0" y="558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9"/>
            <p:cNvSpPr/>
            <p:nvPr/>
          </p:nvSpPr>
          <p:spPr>
            <a:xfrm>
              <a:off x="1605666" y="1983657"/>
              <a:ext cx="0" cy="150924"/>
            </a:xfrm>
            <a:custGeom>
              <a:avLst/>
              <a:pathLst>
                <a:path w="0" h="150924">
                  <a:moveTo>
                    <a:pt x="0" y="1509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0"/>
            <p:cNvSpPr/>
            <p:nvPr/>
          </p:nvSpPr>
          <p:spPr>
            <a:xfrm>
              <a:off x="2206193" y="2173859"/>
              <a:ext cx="0" cy="167470"/>
            </a:xfrm>
            <a:custGeom>
              <a:avLst/>
              <a:pathLst>
                <a:path w="0" h="167470">
                  <a:moveTo>
                    <a:pt x="0" y="1674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1"/>
            <p:cNvSpPr/>
            <p:nvPr/>
          </p:nvSpPr>
          <p:spPr>
            <a:xfrm>
              <a:off x="3973223" y="2316511"/>
              <a:ext cx="0" cy="47550"/>
            </a:xfrm>
            <a:custGeom>
              <a:avLst/>
              <a:pathLst>
                <a:path w="0" h="47550">
                  <a:moveTo>
                    <a:pt x="0" y="0"/>
                  </a:moveTo>
                  <a:lnTo>
                    <a:pt x="0" y="475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2"/>
            <p:cNvSpPr/>
            <p:nvPr/>
          </p:nvSpPr>
          <p:spPr>
            <a:xfrm>
              <a:off x="3973223" y="2268960"/>
              <a:ext cx="0" cy="47550"/>
            </a:xfrm>
            <a:custGeom>
              <a:avLst/>
              <a:pathLst>
                <a:path w="0" h="47550">
                  <a:moveTo>
                    <a:pt x="0" y="475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3"/>
            <p:cNvSpPr/>
            <p:nvPr/>
          </p:nvSpPr>
          <p:spPr>
            <a:xfrm>
              <a:off x="3018955" y="2459162"/>
              <a:ext cx="0" cy="241928"/>
            </a:xfrm>
            <a:custGeom>
              <a:avLst/>
              <a:pathLst>
                <a:path w="0" h="241928">
                  <a:moveTo>
                    <a:pt x="0" y="2419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4"/>
            <p:cNvSpPr/>
            <p:nvPr/>
          </p:nvSpPr>
          <p:spPr>
            <a:xfrm>
              <a:off x="3952244" y="2554263"/>
              <a:ext cx="0" cy="388756"/>
            </a:xfrm>
            <a:custGeom>
              <a:avLst/>
              <a:pathLst>
                <a:path w="0" h="388756">
                  <a:moveTo>
                    <a:pt x="0" y="3887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5"/>
            <p:cNvSpPr/>
            <p:nvPr/>
          </p:nvSpPr>
          <p:spPr>
            <a:xfrm>
              <a:off x="6216421" y="4266082"/>
              <a:ext cx="0" cy="215416"/>
            </a:xfrm>
            <a:custGeom>
              <a:avLst/>
              <a:pathLst>
                <a:path w="0" h="215416">
                  <a:moveTo>
                    <a:pt x="0" y="2154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6"/>
            <p:cNvSpPr/>
            <p:nvPr/>
          </p:nvSpPr>
          <p:spPr>
            <a:xfrm>
              <a:off x="6909696" y="4361183"/>
              <a:ext cx="0" cy="71325"/>
            </a:xfrm>
            <a:custGeom>
              <a:avLst/>
              <a:pathLst>
                <a:path w="0" h="71325">
                  <a:moveTo>
                    <a:pt x="0" y="713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7"/>
            <p:cNvSpPr/>
            <p:nvPr/>
          </p:nvSpPr>
          <p:spPr>
            <a:xfrm>
              <a:off x="7597908" y="4503834"/>
              <a:ext cx="0" cy="47550"/>
            </a:xfrm>
            <a:custGeom>
              <a:avLst/>
              <a:pathLst>
                <a:path w="0" h="47550">
                  <a:moveTo>
                    <a:pt x="0" y="0"/>
                  </a:moveTo>
                  <a:lnTo>
                    <a:pt x="0" y="475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8"/>
            <p:cNvSpPr/>
            <p:nvPr/>
          </p:nvSpPr>
          <p:spPr>
            <a:xfrm>
              <a:off x="7597908" y="4456284"/>
              <a:ext cx="0" cy="47550"/>
            </a:xfrm>
            <a:custGeom>
              <a:avLst/>
              <a:pathLst>
                <a:path w="0" h="47550">
                  <a:moveTo>
                    <a:pt x="0" y="475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99"/>
            <p:cNvSpPr/>
            <p:nvPr/>
          </p:nvSpPr>
          <p:spPr>
            <a:xfrm>
              <a:off x="6844073" y="4646486"/>
              <a:ext cx="0" cy="83213"/>
            </a:xfrm>
            <a:custGeom>
              <a:avLst/>
              <a:pathLst>
                <a:path w="0" h="83213">
                  <a:moveTo>
                    <a:pt x="0" y="832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0"/>
            <p:cNvSpPr/>
            <p:nvPr/>
          </p:nvSpPr>
          <p:spPr>
            <a:xfrm>
              <a:off x="7101770" y="4741587"/>
              <a:ext cx="0" cy="71325"/>
            </a:xfrm>
            <a:custGeom>
              <a:avLst/>
              <a:pathLst>
                <a:path w="0" h="71325">
                  <a:moveTo>
                    <a:pt x="0" y="713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1"/>
            <p:cNvSpPr/>
            <p:nvPr/>
          </p:nvSpPr>
          <p:spPr>
            <a:xfrm>
              <a:off x="7359318" y="4884238"/>
              <a:ext cx="0" cy="47550"/>
            </a:xfrm>
            <a:custGeom>
              <a:avLst/>
              <a:pathLst>
                <a:path w="0" h="47550">
                  <a:moveTo>
                    <a:pt x="0" y="0"/>
                  </a:moveTo>
                  <a:lnTo>
                    <a:pt x="0" y="475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2"/>
            <p:cNvSpPr/>
            <p:nvPr/>
          </p:nvSpPr>
          <p:spPr>
            <a:xfrm>
              <a:off x="7359318" y="4836688"/>
              <a:ext cx="0" cy="47550"/>
            </a:xfrm>
            <a:custGeom>
              <a:avLst/>
              <a:pathLst>
                <a:path w="0" h="47550">
                  <a:moveTo>
                    <a:pt x="0" y="475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3"/>
            <p:cNvSpPr/>
            <p:nvPr/>
          </p:nvSpPr>
          <p:spPr>
            <a:xfrm>
              <a:off x="8377101" y="5074440"/>
              <a:ext cx="0" cy="47550"/>
            </a:xfrm>
            <a:custGeom>
              <a:avLst/>
              <a:pathLst>
                <a:path w="0" h="47550">
                  <a:moveTo>
                    <a:pt x="0" y="0"/>
                  </a:moveTo>
                  <a:lnTo>
                    <a:pt x="0" y="475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4"/>
            <p:cNvSpPr/>
            <p:nvPr/>
          </p:nvSpPr>
          <p:spPr>
            <a:xfrm>
              <a:off x="8377101" y="5026890"/>
              <a:ext cx="0" cy="47550"/>
            </a:xfrm>
            <a:custGeom>
              <a:avLst/>
              <a:pathLst>
                <a:path w="0" h="47550">
                  <a:moveTo>
                    <a:pt x="0" y="475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5"/>
            <p:cNvSpPr/>
            <p:nvPr/>
          </p:nvSpPr>
          <p:spPr>
            <a:xfrm>
              <a:off x="7530740" y="5217092"/>
              <a:ext cx="0" cy="94358"/>
            </a:xfrm>
            <a:custGeom>
              <a:avLst/>
              <a:pathLst>
                <a:path w="0" h="94358">
                  <a:moveTo>
                    <a:pt x="0" y="943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6"/>
            <p:cNvSpPr/>
            <p:nvPr/>
          </p:nvSpPr>
          <p:spPr>
            <a:xfrm>
              <a:off x="7697293" y="5312193"/>
              <a:ext cx="0" cy="93615"/>
            </a:xfrm>
            <a:custGeom>
              <a:avLst/>
              <a:pathLst>
                <a:path w="0" h="93615">
                  <a:moveTo>
                    <a:pt x="0" y="936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7"/>
            <p:cNvSpPr/>
            <p:nvPr/>
          </p:nvSpPr>
          <p:spPr>
            <a:xfrm>
              <a:off x="7975300" y="5407294"/>
              <a:ext cx="0" cy="92129"/>
            </a:xfrm>
            <a:custGeom>
              <a:avLst/>
              <a:pathLst>
                <a:path w="0" h="92129">
                  <a:moveTo>
                    <a:pt x="0" y="921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8"/>
            <p:cNvSpPr/>
            <p:nvPr/>
          </p:nvSpPr>
          <p:spPr>
            <a:xfrm>
              <a:off x="8199057" y="5502395"/>
              <a:ext cx="0" cy="89157"/>
            </a:xfrm>
            <a:custGeom>
              <a:avLst/>
              <a:pathLst>
                <a:path w="0" h="89157">
                  <a:moveTo>
                    <a:pt x="0" y="891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09"/>
            <p:cNvSpPr/>
            <p:nvPr/>
          </p:nvSpPr>
          <p:spPr>
            <a:xfrm>
              <a:off x="8311300" y="5597496"/>
              <a:ext cx="0" cy="83213"/>
            </a:xfrm>
            <a:custGeom>
              <a:avLst/>
              <a:pathLst>
                <a:path w="0" h="83213">
                  <a:moveTo>
                    <a:pt x="0" y="832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0"/>
            <p:cNvSpPr/>
            <p:nvPr/>
          </p:nvSpPr>
          <p:spPr>
            <a:xfrm>
              <a:off x="8355514" y="5692597"/>
              <a:ext cx="0" cy="71325"/>
            </a:xfrm>
            <a:custGeom>
              <a:avLst/>
              <a:pathLst>
                <a:path w="0" h="71325">
                  <a:moveTo>
                    <a:pt x="0" y="713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1"/>
            <p:cNvSpPr/>
            <p:nvPr/>
          </p:nvSpPr>
          <p:spPr>
            <a:xfrm>
              <a:off x="8400233" y="5835248"/>
              <a:ext cx="0" cy="47550"/>
            </a:xfrm>
            <a:custGeom>
              <a:avLst/>
              <a:pathLst>
                <a:path w="0" h="47550">
                  <a:moveTo>
                    <a:pt x="0" y="0"/>
                  </a:moveTo>
                  <a:lnTo>
                    <a:pt x="0" y="475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2"/>
            <p:cNvSpPr/>
            <p:nvPr/>
          </p:nvSpPr>
          <p:spPr>
            <a:xfrm>
              <a:off x="8400233" y="5787698"/>
              <a:ext cx="0" cy="47550"/>
            </a:xfrm>
            <a:custGeom>
              <a:avLst/>
              <a:pathLst>
                <a:path w="0" h="47550">
                  <a:moveTo>
                    <a:pt x="0" y="475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3"/>
            <p:cNvSpPr/>
            <p:nvPr/>
          </p:nvSpPr>
          <p:spPr>
            <a:xfrm>
              <a:off x="8004148" y="3600375"/>
              <a:ext cx="0" cy="109960"/>
            </a:xfrm>
            <a:custGeom>
              <a:avLst/>
              <a:pathLst>
                <a:path w="0" h="109960">
                  <a:moveTo>
                    <a:pt x="0" y="1099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4"/>
            <p:cNvSpPr/>
            <p:nvPr/>
          </p:nvSpPr>
          <p:spPr>
            <a:xfrm>
              <a:off x="8252135" y="3695476"/>
              <a:ext cx="0" cy="124820"/>
            </a:xfrm>
            <a:custGeom>
              <a:avLst/>
              <a:pathLst>
                <a:path w="0" h="124820">
                  <a:moveTo>
                    <a:pt x="0" y="1248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5"/>
            <p:cNvSpPr/>
            <p:nvPr/>
          </p:nvSpPr>
          <p:spPr>
            <a:xfrm>
              <a:off x="9192803" y="3838127"/>
              <a:ext cx="0" cy="47550"/>
            </a:xfrm>
            <a:custGeom>
              <a:avLst/>
              <a:pathLst>
                <a:path w="0" h="47550">
                  <a:moveTo>
                    <a:pt x="0" y="0"/>
                  </a:moveTo>
                  <a:lnTo>
                    <a:pt x="0" y="475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6"/>
            <p:cNvSpPr/>
            <p:nvPr/>
          </p:nvSpPr>
          <p:spPr>
            <a:xfrm>
              <a:off x="9192803" y="3790577"/>
              <a:ext cx="0" cy="47550"/>
            </a:xfrm>
            <a:custGeom>
              <a:avLst/>
              <a:pathLst>
                <a:path w="0" h="47550">
                  <a:moveTo>
                    <a:pt x="0" y="475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7"/>
            <p:cNvSpPr/>
            <p:nvPr/>
          </p:nvSpPr>
          <p:spPr>
            <a:xfrm>
              <a:off x="9067199" y="3980779"/>
              <a:ext cx="0" cy="71325"/>
            </a:xfrm>
            <a:custGeom>
              <a:avLst/>
              <a:pathLst>
                <a:path w="0" h="71325">
                  <a:moveTo>
                    <a:pt x="0" y="713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8"/>
            <p:cNvSpPr/>
            <p:nvPr/>
          </p:nvSpPr>
          <p:spPr>
            <a:xfrm>
              <a:off x="9135212" y="4123430"/>
              <a:ext cx="0" cy="47550"/>
            </a:xfrm>
            <a:custGeom>
              <a:avLst/>
              <a:pathLst>
                <a:path w="0" h="47550">
                  <a:moveTo>
                    <a:pt x="0" y="0"/>
                  </a:moveTo>
                  <a:lnTo>
                    <a:pt x="0" y="475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19"/>
            <p:cNvSpPr/>
            <p:nvPr/>
          </p:nvSpPr>
          <p:spPr>
            <a:xfrm>
              <a:off x="9135212" y="4075880"/>
              <a:ext cx="0" cy="47550"/>
            </a:xfrm>
            <a:custGeom>
              <a:avLst/>
              <a:pathLst>
                <a:path w="0" h="47550">
                  <a:moveTo>
                    <a:pt x="0" y="475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0"/>
            <p:cNvSpPr/>
            <p:nvPr/>
          </p:nvSpPr>
          <p:spPr>
            <a:xfrm>
              <a:off x="6370220" y="3219971"/>
              <a:ext cx="0" cy="83213"/>
            </a:xfrm>
            <a:custGeom>
              <a:avLst/>
              <a:pathLst>
                <a:path w="0" h="83213">
                  <a:moveTo>
                    <a:pt x="0" y="832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1"/>
            <p:cNvSpPr/>
            <p:nvPr/>
          </p:nvSpPr>
          <p:spPr>
            <a:xfrm>
              <a:off x="6444900" y="3315072"/>
              <a:ext cx="0" cy="71325"/>
            </a:xfrm>
            <a:custGeom>
              <a:avLst/>
              <a:pathLst>
                <a:path w="0" h="71325">
                  <a:moveTo>
                    <a:pt x="0" y="713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2"/>
            <p:cNvSpPr/>
            <p:nvPr/>
          </p:nvSpPr>
          <p:spPr>
            <a:xfrm>
              <a:off x="7206143" y="3457723"/>
              <a:ext cx="0" cy="47550"/>
            </a:xfrm>
            <a:custGeom>
              <a:avLst/>
              <a:pathLst>
                <a:path w="0" h="47550">
                  <a:moveTo>
                    <a:pt x="0" y="0"/>
                  </a:moveTo>
                  <a:lnTo>
                    <a:pt x="0" y="475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3"/>
            <p:cNvSpPr/>
            <p:nvPr/>
          </p:nvSpPr>
          <p:spPr>
            <a:xfrm>
              <a:off x="7206143" y="3410173"/>
              <a:ext cx="0" cy="47550"/>
            </a:xfrm>
            <a:custGeom>
              <a:avLst/>
              <a:pathLst>
                <a:path w="0" h="47550">
                  <a:moveTo>
                    <a:pt x="0" y="475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4"/>
            <p:cNvSpPr/>
            <p:nvPr/>
          </p:nvSpPr>
          <p:spPr>
            <a:xfrm>
              <a:off x="6102991" y="3124870"/>
              <a:ext cx="0" cy="89157"/>
            </a:xfrm>
            <a:custGeom>
              <a:avLst/>
              <a:pathLst>
                <a:path w="0" h="89157">
                  <a:moveTo>
                    <a:pt x="0" y="891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5"/>
            <p:cNvSpPr/>
            <p:nvPr/>
          </p:nvSpPr>
          <p:spPr>
            <a:xfrm>
              <a:off x="6335404" y="2982218"/>
              <a:ext cx="0" cy="47550"/>
            </a:xfrm>
            <a:custGeom>
              <a:avLst/>
              <a:pathLst>
                <a:path w="0" h="47550">
                  <a:moveTo>
                    <a:pt x="0" y="0"/>
                  </a:moveTo>
                  <a:lnTo>
                    <a:pt x="0" y="475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6"/>
            <p:cNvSpPr/>
            <p:nvPr/>
          </p:nvSpPr>
          <p:spPr>
            <a:xfrm>
              <a:off x="6335404" y="2934667"/>
              <a:ext cx="0" cy="47550"/>
            </a:xfrm>
            <a:custGeom>
              <a:avLst/>
              <a:pathLst>
                <a:path w="0" h="47550">
                  <a:moveTo>
                    <a:pt x="0" y="475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7"/>
            <p:cNvSpPr/>
            <p:nvPr/>
          </p:nvSpPr>
          <p:spPr>
            <a:xfrm>
              <a:off x="5463076" y="2649364"/>
              <a:ext cx="0" cy="71325"/>
            </a:xfrm>
            <a:custGeom>
              <a:avLst/>
              <a:pathLst>
                <a:path w="0" h="71325">
                  <a:moveTo>
                    <a:pt x="0" y="713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8"/>
            <p:cNvSpPr/>
            <p:nvPr/>
          </p:nvSpPr>
          <p:spPr>
            <a:xfrm>
              <a:off x="5687264" y="2792016"/>
              <a:ext cx="0" cy="47550"/>
            </a:xfrm>
            <a:custGeom>
              <a:avLst/>
              <a:pathLst>
                <a:path w="0" h="47550">
                  <a:moveTo>
                    <a:pt x="0" y="0"/>
                  </a:moveTo>
                  <a:lnTo>
                    <a:pt x="0" y="475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29"/>
            <p:cNvSpPr/>
            <p:nvPr/>
          </p:nvSpPr>
          <p:spPr>
            <a:xfrm>
              <a:off x="5687264" y="2744465"/>
              <a:ext cx="0" cy="47550"/>
            </a:xfrm>
            <a:custGeom>
              <a:avLst/>
              <a:pathLst>
                <a:path w="0" h="47550">
                  <a:moveTo>
                    <a:pt x="0" y="475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0"/>
            <p:cNvSpPr/>
            <p:nvPr/>
          </p:nvSpPr>
          <p:spPr>
            <a:xfrm>
              <a:off x="1605666" y="213458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1"/>
            <p:cNvSpPr/>
            <p:nvPr/>
          </p:nvSpPr>
          <p:spPr>
            <a:xfrm>
              <a:off x="1605666" y="2134582"/>
              <a:ext cx="0" cy="206748"/>
            </a:xfrm>
            <a:custGeom>
              <a:avLst/>
              <a:pathLst>
                <a:path w="0" h="206748">
                  <a:moveTo>
                    <a:pt x="0" y="0"/>
                  </a:moveTo>
                  <a:lnTo>
                    <a:pt x="0" y="2067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2"/>
            <p:cNvSpPr/>
            <p:nvPr/>
          </p:nvSpPr>
          <p:spPr>
            <a:xfrm>
              <a:off x="2206193" y="2341330"/>
              <a:ext cx="0" cy="167470"/>
            </a:xfrm>
            <a:custGeom>
              <a:avLst/>
              <a:pathLst>
                <a:path w="0" h="167470">
                  <a:moveTo>
                    <a:pt x="0" y="0"/>
                  </a:moveTo>
                  <a:lnTo>
                    <a:pt x="0" y="1674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3"/>
            <p:cNvSpPr/>
            <p:nvPr/>
          </p:nvSpPr>
          <p:spPr>
            <a:xfrm>
              <a:off x="2714861" y="2316511"/>
              <a:ext cx="0" cy="192290"/>
            </a:xfrm>
            <a:custGeom>
              <a:avLst/>
              <a:pathLst>
                <a:path w="0" h="192290">
                  <a:moveTo>
                    <a:pt x="0" y="1922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4"/>
            <p:cNvSpPr/>
            <p:nvPr/>
          </p:nvSpPr>
          <p:spPr>
            <a:xfrm>
              <a:off x="2714861" y="2508801"/>
              <a:ext cx="0" cy="192290"/>
            </a:xfrm>
            <a:custGeom>
              <a:avLst/>
              <a:pathLst>
                <a:path w="0" h="192290">
                  <a:moveTo>
                    <a:pt x="0" y="0"/>
                  </a:moveTo>
                  <a:lnTo>
                    <a:pt x="0" y="1922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5"/>
            <p:cNvSpPr/>
            <p:nvPr/>
          </p:nvSpPr>
          <p:spPr>
            <a:xfrm>
              <a:off x="3018955" y="2701091"/>
              <a:ext cx="0" cy="241928"/>
            </a:xfrm>
            <a:custGeom>
              <a:avLst/>
              <a:pathLst>
                <a:path w="0" h="241928">
                  <a:moveTo>
                    <a:pt x="0" y="0"/>
                  </a:moveTo>
                  <a:lnTo>
                    <a:pt x="0" y="2419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6"/>
            <p:cNvSpPr/>
            <p:nvPr/>
          </p:nvSpPr>
          <p:spPr>
            <a:xfrm>
              <a:off x="3952244" y="2943020"/>
              <a:ext cx="0" cy="388756"/>
            </a:xfrm>
            <a:custGeom>
              <a:avLst/>
              <a:pathLst>
                <a:path w="0" h="388756">
                  <a:moveTo>
                    <a:pt x="0" y="0"/>
                  </a:moveTo>
                  <a:lnTo>
                    <a:pt x="0" y="3887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7"/>
            <p:cNvSpPr/>
            <p:nvPr/>
          </p:nvSpPr>
          <p:spPr>
            <a:xfrm>
              <a:off x="5037892" y="3331777"/>
              <a:ext cx="0" cy="611086"/>
            </a:xfrm>
            <a:custGeom>
              <a:avLst/>
              <a:pathLst>
                <a:path w="0" h="611086">
                  <a:moveTo>
                    <a:pt x="0" y="0"/>
                  </a:moveTo>
                  <a:lnTo>
                    <a:pt x="0" y="6110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8"/>
            <p:cNvSpPr/>
            <p:nvPr/>
          </p:nvSpPr>
          <p:spPr>
            <a:xfrm>
              <a:off x="5456885" y="3942864"/>
              <a:ext cx="0" cy="538634"/>
            </a:xfrm>
            <a:custGeom>
              <a:avLst/>
              <a:pathLst>
                <a:path w="0" h="538634">
                  <a:moveTo>
                    <a:pt x="0" y="0"/>
                  </a:moveTo>
                  <a:lnTo>
                    <a:pt x="0" y="5386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39"/>
            <p:cNvSpPr/>
            <p:nvPr/>
          </p:nvSpPr>
          <p:spPr>
            <a:xfrm>
              <a:off x="6216421" y="4481498"/>
              <a:ext cx="0" cy="215416"/>
            </a:xfrm>
            <a:custGeom>
              <a:avLst/>
              <a:pathLst>
                <a:path w="0" h="215416">
                  <a:moveTo>
                    <a:pt x="0" y="0"/>
                  </a:moveTo>
                  <a:lnTo>
                    <a:pt x="0" y="2154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0"/>
            <p:cNvSpPr/>
            <p:nvPr/>
          </p:nvSpPr>
          <p:spPr>
            <a:xfrm>
              <a:off x="6603732" y="4432508"/>
              <a:ext cx="0" cy="264406"/>
            </a:xfrm>
            <a:custGeom>
              <a:avLst/>
              <a:pathLst>
                <a:path w="0" h="264406">
                  <a:moveTo>
                    <a:pt x="0" y="2644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1"/>
            <p:cNvSpPr/>
            <p:nvPr/>
          </p:nvSpPr>
          <p:spPr>
            <a:xfrm>
              <a:off x="6909696" y="4432508"/>
              <a:ext cx="0" cy="71325"/>
            </a:xfrm>
            <a:custGeom>
              <a:avLst/>
              <a:pathLst>
                <a:path w="0" h="71325">
                  <a:moveTo>
                    <a:pt x="0" y="0"/>
                  </a:moveTo>
                  <a:lnTo>
                    <a:pt x="0" y="713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2"/>
            <p:cNvSpPr/>
            <p:nvPr/>
          </p:nvSpPr>
          <p:spPr>
            <a:xfrm>
              <a:off x="6603732" y="4696915"/>
              <a:ext cx="0" cy="264406"/>
            </a:xfrm>
            <a:custGeom>
              <a:avLst/>
              <a:pathLst>
                <a:path w="0" h="264406">
                  <a:moveTo>
                    <a:pt x="0" y="0"/>
                  </a:moveTo>
                  <a:lnTo>
                    <a:pt x="0" y="2644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3"/>
            <p:cNvSpPr/>
            <p:nvPr/>
          </p:nvSpPr>
          <p:spPr>
            <a:xfrm>
              <a:off x="6734859" y="4729699"/>
              <a:ext cx="0" cy="231622"/>
            </a:xfrm>
            <a:custGeom>
              <a:avLst/>
              <a:pathLst>
                <a:path w="0" h="231622">
                  <a:moveTo>
                    <a:pt x="0" y="2316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4"/>
            <p:cNvSpPr/>
            <p:nvPr/>
          </p:nvSpPr>
          <p:spPr>
            <a:xfrm>
              <a:off x="6844073" y="4729699"/>
              <a:ext cx="0" cy="83213"/>
            </a:xfrm>
            <a:custGeom>
              <a:avLst/>
              <a:pathLst>
                <a:path w="0" h="83213">
                  <a:moveTo>
                    <a:pt x="0" y="0"/>
                  </a:moveTo>
                  <a:lnTo>
                    <a:pt x="0" y="832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5"/>
            <p:cNvSpPr/>
            <p:nvPr/>
          </p:nvSpPr>
          <p:spPr>
            <a:xfrm>
              <a:off x="7101770" y="4812912"/>
              <a:ext cx="0" cy="71325"/>
            </a:xfrm>
            <a:custGeom>
              <a:avLst/>
              <a:pathLst>
                <a:path w="0" h="71325">
                  <a:moveTo>
                    <a:pt x="0" y="0"/>
                  </a:moveTo>
                  <a:lnTo>
                    <a:pt x="0" y="713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6"/>
            <p:cNvSpPr/>
            <p:nvPr/>
          </p:nvSpPr>
          <p:spPr>
            <a:xfrm>
              <a:off x="6734859" y="4961322"/>
              <a:ext cx="0" cy="231622"/>
            </a:xfrm>
            <a:custGeom>
              <a:avLst/>
              <a:pathLst>
                <a:path w="0" h="231622">
                  <a:moveTo>
                    <a:pt x="0" y="0"/>
                  </a:moveTo>
                  <a:lnTo>
                    <a:pt x="0" y="2316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7"/>
            <p:cNvSpPr/>
            <p:nvPr/>
          </p:nvSpPr>
          <p:spPr>
            <a:xfrm>
              <a:off x="7205668" y="5074440"/>
              <a:ext cx="0" cy="118504"/>
            </a:xfrm>
            <a:custGeom>
              <a:avLst/>
              <a:pathLst>
                <a:path w="0" h="118504">
                  <a:moveTo>
                    <a:pt x="0" y="1185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8"/>
            <p:cNvSpPr/>
            <p:nvPr/>
          </p:nvSpPr>
          <p:spPr>
            <a:xfrm>
              <a:off x="7205668" y="5192945"/>
              <a:ext cx="0" cy="118504"/>
            </a:xfrm>
            <a:custGeom>
              <a:avLst/>
              <a:pathLst>
                <a:path w="0" h="118504">
                  <a:moveTo>
                    <a:pt x="0" y="0"/>
                  </a:moveTo>
                  <a:lnTo>
                    <a:pt x="0" y="1185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49"/>
            <p:cNvSpPr/>
            <p:nvPr/>
          </p:nvSpPr>
          <p:spPr>
            <a:xfrm>
              <a:off x="7530740" y="5311450"/>
              <a:ext cx="0" cy="94358"/>
            </a:xfrm>
            <a:custGeom>
              <a:avLst/>
              <a:pathLst>
                <a:path w="0" h="94358">
                  <a:moveTo>
                    <a:pt x="0" y="0"/>
                  </a:moveTo>
                  <a:lnTo>
                    <a:pt x="0" y="943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0"/>
            <p:cNvSpPr/>
            <p:nvPr/>
          </p:nvSpPr>
          <p:spPr>
            <a:xfrm>
              <a:off x="7697293" y="5405808"/>
              <a:ext cx="0" cy="93615"/>
            </a:xfrm>
            <a:custGeom>
              <a:avLst/>
              <a:pathLst>
                <a:path w="0" h="93615">
                  <a:moveTo>
                    <a:pt x="0" y="0"/>
                  </a:moveTo>
                  <a:lnTo>
                    <a:pt x="0" y="936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1"/>
            <p:cNvSpPr/>
            <p:nvPr/>
          </p:nvSpPr>
          <p:spPr>
            <a:xfrm>
              <a:off x="7975300" y="5499423"/>
              <a:ext cx="0" cy="92129"/>
            </a:xfrm>
            <a:custGeom>
              <a:avLst/>
              <a:pathLst>
                <a:path w="0" h="92129">
                  <a:moveTo>
                    <a:pt x="0" y="0"/>
                  </a:moveTo>
                  <a:lnTo>
                    <a:pt x="0" y="921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2"/>
            <p:cNvSpPr/>
            <p:nvPr/>
          </p:nvSpPr>
          <p:spPr>
            <a:xfrm>
              <a:off x="8199057" y="5591552"/>
              <a:ext cx="0" cy="89157"/>
            </a:xfrm>
            <a:custGeom>
              <a:avLst/>
              <a:pathLst>
                <a:path w="0" h="89157">
                  <a:moveTo>
                    <a:pt x="0" y="0"/>
                  </a:moveTo>
                  <a:lnTo>
                    <a:pt x="0" y="891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3"/>
            <p:cNvSpPr/>
            <p:nvPr/>
          </p:nvSpPr>
          <p:spPr>
            <a:xfrm>
              <a:off x="8311300" y="5680709"/>
              <a:ext cx="0" cy="83213"/>
            </a:xfrm>
            <a:custGeom>
              <a:avLst/>
              <a:pathLst>
                <a:path w="0" h="83213">
                  <a:moveTo>
                    <a:pt x="0" y="0"/>
                  </a:moveTo>
                  <a:lnTo>
                    <a:pt x="0" y="832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4"/>
            <p:cNvSpPr/>
            <p:nvPr/>
          </p:nvSpPr>
          <p:spPr>
            <a:xfrm>
              <a:off x="8355514" y="5763922"/>
              <a:ext cx="0" cy="71325"/>
            </a:xfrm>
            <a:custGeom>
              <a:avLst/>
              <a:pathLst>
                <a:path w="0" h="71325">
                  <a:moveTo>
                    <a:pt x="0" y="0"/>
                  </a:moveTo>
                  <a:lnTo>
                    <a:pt x="0" y="713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5"/>
            <p:cNvSpPr/>
            <p:nvPr/>
          </p:nvSpPr>
          <p:spPr>
            <a:xfrm>
              <a:off x="5456885" y="3404229"/>
              <a:ext cx="0" cy="538634"/>
            </a:xfrm>
            <a:custGeom>
              <a:avLst/>
              <a:pathLst>
                <a:path w="0" h="538634">
                  <a:moveTo>
                    <a:pt x="0" y="5386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6"/>
            <p:cNvSpPr/>
            <p:nvPr/>
          </p:nvSpPr>
          <p:spPr>
            <a:xfrm>
              <a:off x="5633682" y="3404229"/>
              <a:ext cx="0" cy="306106"/>
            </a:xfrm>
            <a:custGeom>
              <a:avLst/>
              <a:pathLst>
                <a:path w="0" h="306106">
                  <a:moveTo>
                    <a:pt x="0" y="0"/>
                  </a:moveTo>
                  <a:lnTo>
                    <a:pt x="0" y="3061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7"/>
            <p:cNvSpPr/>
            <p:nvPr/>
          </p:nvSpPr>
          <p:spPr>
            <a:xfrm>
              <a:off x="8004148" y="3710335"/>
              <a:ext cx="0" cy="109960"/>
            </a:xfrm>
            <a:custGeom>
              <a:avLst/>
              <a:pathLst>
                <a:path w="0" h="109960">
                  <a:moveTo>
                    <a:pt x="0" y="0"/>
                  </a:moveTo>
                  <a:lnTo>
                    <a:pt x="0" y="1099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8"/>
            <p:cNvSpPr/>
            <p:nvPr/>
          </p:nvSpPr>
          <p:spPr>
            <a:xfrm>
              <a:off x="8252135" y="3820296"/>
              <a:ext cx="0" cy="124820"/>
            </a:xfrm>
            <a:custGeom>
              <a:avLst/>
              <a:pathLst>
                <a:path w="0" h="124820">
                  <a:moveTo>
                    <a:pt x="0" y="0"/>
                  </a:moveTo>
                  <a:lnTo>
                    <a:pt x="0" y="1248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59"/>
            <p:cNvSpPr/>
            <p:nvPr/>
          </p:nvSpPr>
          <p:spPr>
            <a:xfrm>
              <a:off x="8524055" y="3838127"/>
              <a:ext cx="0" cy="106988"/>
            </a:xfrm>
            <a:custGeom>
              <a:avLst/>
              <a:pathLst>
                <a:path w="0" h="106988">
                  <a:moveTo>
                    <a:pt x="0" y="1069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0"/>
            <p:cNvSpPr/>
            <p:nvPr/>
          </p:nvSpPr>
          <p:spPr>
            <a:xfrm>
              <a:off x="8524055" y="3945116"/>
              <a:ext cx="0" cy="106988"/>
            </a:xfrm>
            <a:custGeom>
              <a:avLst/>
              <a:pathLst>
                <a:path w="0" h="106988">
                  <a:moveTo>
                    <a:pt x="0" y="0"/>
                  </a:moveTo>
                  <a:lnTo>
                    <a:pt x="0" y="1069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1"/>
            <p:cNvSpPr/>
            <p:nvPr/>
          </p:nvSpPr>
          <p:spPr>
            <a:xfrm>
              <a:off x="9067199" y="4052104"/>
              <a:ext cx="0" cy="71325"/>
            </a:xfrm>
            <a:custGeom>
              <a:avLst/>
              <a:pathLst>
                <a:path w="0" h="71325">
                  <a:moveTo>
                    <a:pt x="0" y="0"/>
                  </a:moveTo>
                  <a:lnTo>
                    <a:pt x="0" y="713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2"/>
            <p:cNvSpPr/>
            <p:nvPr/>
          </p:nvSpPr>
          <p:spPr>
            <a:xfrm>
              <a:off x="5633682" y="3098122"/>
              <a:ext cx="0" cy="306106"/>
            </a:xfrm>
            <a:custGeom>
              <a:avLst/>
              <a:pathLst>
                <a:path w="0" h="306106">
                  <a:moveTo>
                    <a:pt x="0" y="3061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3"/>
            <p:cNvSpPr/>
            <p:nvPr/>
          </p:nvSpPr>
          <p:spPr>
            <a:xfrm>
              <a:off x="6102991" y="3098122"/>
              <a:ext cx="0" cy="115904"/>
            </a:xfrm>
            <a:custGeom>
              <a:avLst/>
              <a:pathLst>
                <a:path w="0" h="115904">
                  <a:moveTo>
                    <a:pt x="0" y="0"/>
                  </a:moveTo>
                  <a:lnTo>
                    <a:pt x="0" y="1159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4"/>
            <p:cNvSpPr/>
            <p:nvPr/>
          </p:nvSpPr>
          <p:spPr>
            <a:xfrm>
              <a:off x="6102991" y="3214027"/>
              <a:ext cx="0" cy="89157"/>
            </a:xfrm>
            <a:custGeom>
              <a:avLst/>
              <a:pathLst>
                <a:path w="0" h="89157">
                  <a:moveTo>
                    <a:pt x="0" y="0"/>
                  </a:moveTo>
                  <a:lnTo>
                    <a:pt x="0" y="891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5"/>
            <p:cNvSpPr/>
            <p:nvPr/>
          </p:nvSpPr>
          <p:spPr>
            <a:xfrm>
              <a:off x="6370220" y="3303184"/>
              <a:ext cx="0" cy="83213"/>
            </a:xfrm>
            <a:custGeom>
              <a:avLst/>
              <a:pathLst>
                <a:path w="0" h="83213">
                  <a:moveTo>
                    <a:pt x="0" y="0"/>
                  </a:moveTo>
                  <a:lnTo>
                    <a:pt x="0" y="832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6"/>
            <p:cNvSpPr/>
            <p:nvPr/>
          </p:nvSpPr>
          <p:spPr>
            <a:xfrm>
              <a:off x="6444900" y="3386397"/>
              <a:ext cx="0" cy="71325"/>
            </a:xfrm>
            <a:custGeom>
              <a:avLst/>
              <a:pathLst>
                <a:path w="0" h="71325">
                  <a:moveTo>
                    <a:pt x="0" y="0"/>
                  </a:moveTo>
                  <a:lnTo>
                    <a:pt x="0" y="713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7"/>
            <p:cNvSpPr/>
            <p:nvPr/>
          </p:nvSpPr>
          <p:spPr>
            <a:xfrm>
              <a:off x="6102991" y="2982218"/>
              <a:ext cx="0" cy="115904"/>
            </a:xfrm>
            <a:custGeom>
              <a:avLst/>
              <a:pathLst>
                <a:path w="0" h="115904">
                  <a:moveTo>
                    <a:pt x="0" y="1159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8"/>
            <p:cNvSpPr/>
            <p:nvPr/>
          </p:nvSpPr>
          <p:spPr>
            <a:xfrm>
              <a:off x="5037892" y="2720690"/>
              <a:ext cx="0" cy="611086"/>
            </a:xfrm>
            <a:custGeom>
              <a:avLst/>
              <a:pathLst>
                <a:path w="0" h="611086">
                  <a:moveTo>
                    <a:pt x="0" y="6110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69"/>
            <p:cNvSpPr/>
            <p:nvPr/>
          </p:nvSpPr>
          <p:spPr>
            <a:xfrm>
              <a:off x="5463076" y="2720690"/>
              <a:ext cx="0" cy="71325"/>
            </a:xfrm>
            <a:custGeom>
              <a:avLst/>
              <a:pathLst>
                <a:path w="0" h="71325">
                  <a:moveTo>
                    <a:pt x="0" y="0"/>
                  </a:moveTo>
                  <a:lnTo>
                    <a:pt x="0" y="713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tx170"/>
            <p:cNvSpPr/>
            <p:nvPr/>
          </p:nvSpPr>
          <p:spPr>
            <a:xfrm>
              <a:off x="2056814" y="2031417"/>
              <a:ext cx="677822" cy="765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T_nigroviridis_Rh1</a:t>
              </a:r>
            </a:p>
          </p:txBody>
        </p:sp>
        <p:sp>
          <p:nvSpPr>
            <p:cNvPr id="173" name="tx171"/>
            <p:cNvSpPr/>
            <p:nvPr/>
          </p:nvSpPr>
          <p:spPr>
            <a:xfrm>
              <a:off x="2177074" y="1944137"/>
              <a:ext cx="632684" cy="6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A_citrinellus_Rh1</a:t>
              </a:r>
            </a:p>
          </p:txBody>
        </p:sp>
        <p:sp>
          <p:nvSpPr>
            <p:cNvPr id="174" name="tx172"/>
            <p:cNvSpPr/>
            <p:nvPr/>
          </p:nvSpPr>
          <p:spPr>
            <a:xfrm>
              <a:off x="4343425" y="2134339"/>
              <a:ext cx="501677" cy="6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E_lucius_Rh1</a:t>
              </a:r>
            </a:p>
          </p:txBody>
        </p:sp>
        <p:sp>
          <p:nvSpPr>
            <p:cNvPr id="175" name="tx173"/>
            <p:cNvSpPr/>
            <p:nvPr/>
          </p:nvSpPr>
          <p:spPr>
            <a:xfrm>
              <a:off x="5217149" y="2324541"/>
              <a:ext cx="637210" cy="6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E_electricus_Rh1</a:t>
              </a:r>
            </a:p>
          </p:txBody>
        </p:sp>
        <p:sp>
          <p:nvSpPr>
            <p:cNvPr id="176" name="tx174"/>
            <p:cNvSpPr/>
            <p:nvPr/>
          </p:nvSpPr>
          <p:spPr>
            <a:xfrm>
              <a:off x="4834188" y="2229440"/>
              <a:ext cx="682427" cy="6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A_mexicanus_Rh1</a:t>
              </a:r>
            </a:p>
          </p:txBody>
        </p:sp>
        <p:sp>
          <p:nvSpPr>
            <p:cNvPr id="177" name="tx175"/>
            <p:cNvSpPr/>
            <p:nvPr/>
          </p:nvSpPr>
          <p:spPr>
            <a:xfrm>
              <a:off x="3975000" y="2419642"/>
              <a:ext cx="460946" cy="6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D_rerio_Rh1</a:t>
              </a:r>
            </a:p>
          </p:txBody>
        </p:sp>
        <p:sp>
          <p:nvSpPr>
            <p:cNvPr id="178" name="tx176"/>
            <p:cNvSpPr/>
            <p:nvPr/>
          </p:nvSpPr>
          <p:spPr>
            <a:xfrm>
              <a:off x="4832154" y="2513354"/>
              <a:ext cx="628158" cy="7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S_formosus_Rh1</a:t>
              </a:r>
            </a:p>
          </p:txBody>
        </p:sp>
        <p:sp>
          <p:nvSpPr>
            <p:cNvPr id="179" name="tx177"/>
            <p:cNvSpPr/>
            <p:nvPr/>
          </p:nvSpPr>
          <p:spPr>
            <a:xfrm>
              <a:off x="7805715" y="4225172"/>
              <a:ext cx="406637" cy="7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C_milii_rh1</a:t>
              </a:r>
            </a:p>
          </p:txBody>
        </p:sp>
        <p:sp>
          <p:nvSpPr>
            <p:cNvPr id="180" name="tx178"/>
            <p:cNvSpPr/>
            <p:nvPr/>
          </p:nvSpPr>
          <p:spPr>
            <a:xfrm>
              <a:off x="8149138" y="4320273"/>
              <a:ext cx="709462" cy="7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G_melastomus_rh1</a:t>
              </a:r>
            </a:p>
          </p:txBody>
        </p:sp>
        <p:sp>
          <p:nvSpPr>
            <p:cNvPr id="181" name="tx179"/>
            <p:cNvSpPr/>
            <p:nvPr/>
          </p:nvSpPr>
          <p:spPr>
            <a:xfrm>
              <a:off x="7685456" y="4503210"/>
              <a:ext cx="813434" cy="773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C_amblyrhynchos_rh1</a:t>
              </a:r>
            </a:p>
          </p:txBody>
        </p:sp>
        <p:sp>
          <p:nvSpPr>
            <p:cNvPr id="182" name="tx180"/>
            <p:cNvSpPr/>
            <p:nvPr/>
          </p:nvSpPr>
          <p:spPr>
            <a:xfrm>
              <a:off x="7882132" y="4408585"/>
              <a:ext cx="759284" cy="768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C_melanopterus_rh1</a:t>
              </a:r>
            </a:p>
          </p:txBody>
        </p:sp>
        <p:sp>
          <p:nvSpPr>
            <p:cNvPr id="183" name="tx181"/>
            <p:cNvSpPr/>
            <p:nvPr/>
          </p:nvSpPr>
          <p:spPr>
            <a:xfrm>
              <a:off x="7858021" y="4605576"/>
              <a:ext cx="560471" cy="7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S_canicula_rh1</a:t>
              </a:r>
            </a:p>
          </p:txBody>
        </p:sp>
        <p:sp>
          <p:nvSpPr>
            <p:cNvPr id="184" name="tx182"/>
            <p:cNvSpPr/>
            <p:nvPr/>
          </p:nvSpPr>
          <p:spPr>
            <a:xfrm>
              <a:off x="7406112" y="4700677"/>
              <a:ext cx="610095" cy="7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S_fasciatum_rh1</a:t>
              </a:r>
            </a:p>
          </p:txBody>
        </p:sp>
        <p:sp>
          <p:nvSpPr>
            <p:cNvPr id="185" name="tx183"/>
            <p:cNvSpPr/>
            <p:nvPr/>
          </p:nvSpPr>
          <p:spPr>
            <a:xfrm>
              <a:off x="7521116" y="4884090"/>
              <a:ext cx="646301" cy="768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C_punctatum_rh1</a:t>
              </a:r>
            </a:p>
          </p:txBody>
        </p:sp>
        <p:sp>
          <p:nvSpPr>
            <p:cNvPr id="186" name="tx184"/>
            <p:cNvSpPr/>
            <p:nvPr/>
          </p:nvSpPr>
          <p:spPr>
            <a:xfrm>
              <a:off x="7510634" y="4787957"/>
              <a:ext cx="637249" cy="778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C_plagiosum_rh1</a:t>
              </a:r>
            </a:p>
          </p:txBody>
        </p:sp>
        <p:sp>
          <p:nvSpPr>
            <p:cNvPr id="187" name="tx185"/>
            <p:cNvSpPr/>
            <p:nvPr/>
          </p:nvSpPr>
          <p:spPr>
            <a:xfrm>
              <a:off x="8768104" y="5082470"/>
              <a:ext cx="510768" cy="6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A_radiata_rh1</a:t>
              </a:r>
            </a:p>
          </p:txBody>
        </p:sp>
        <p:sp>
          <p:nvSpPr>
            <p:cNvPr id="188" name="tx186"/>
            <p:cNvSpPr/>
            <p:nvPr/>
          </p:nvSpPr>
          <p:spPr>
            <a:xfrm>
              <a:off x="8656946" y="4987369"/>
              <a:ext cx="578534" cy="6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R_erinacea_rh1</a:t>
              </a:r>
            </a:p>
          </p:txBody>
        </p:sp>
        <p:sp>
          <p:nvSpPr>
            <p:cNvPr id="189" name="tx187"/>
            <p:cNvSpPr/>
            <p:nvPr/>
          </p:nvSpPr>
          <p:spPr>
            <a:xfrm>
              <a:off x="7980804" y="5168917"/>
              <a:ext cx="465511" cy="773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G_typus_rh1</a:t>
              </a:r>
            </a:p>
          </p:txBody>
        </p:sp>
        <p:sp>
          <p:nvSpPr>
            <p:cNvPr id="190" name="tx188"/>
            <p:cNvSpPr/>
            <p:nvPr/>
          </p:nvSpPr>
          <p:spPr>
            <a:xfrm>
              <a:off x="8149049" y="5272672"/>
              <a:ext cx="673495" cy="6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A_vincentiana_rh1</a:t>
              </a:r>
            </a:p>
          </p:txBody>
        </p:sp>
        <p:sp>
          <p:nvSpPr>
            <p:cNvPr id="191" name="tx189"/>
            <p:cNvSpPr/>
            <p:nvPr/>
          </p:nvSpPr>
          <p:spPr>
            <a:xfrm>
              <a:off x="8245598" y="5367773"/>
              <a:ext cx="451934" cy="6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N_kuhlii_rh1</a:t>
              </a:r>
            </a:p>
          </p:txBody>
        </p:sp>
        <p:sp>
          <p:nvSpPr>
            <p:cNvPr id="192" name="tx190"/>
            <p:cNvSpPr/>
            <p:nvPr/>
          </p:nvSpPr>
          <p:spPr>
            <a:xfrm>
              <a:off x="8399026" y="5454696"/>
              <a:ext cx="537843" cy="768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S_pacifica_rh1</a:t>
              </a:r>
            </a:p>
          </p:txBody>
        </p:sp>
        <p:sp>
          <p:nvSpPr>
            <p:cNvPr id="193" name="tx191"/>
            <p:cNvSpPr/>
            <p:nvPr/>
          </p:nvSpPr>
          <p:spPr>
            <a:xfrm>
              <a:off x="8357113" y="5557975"/>
              <a:ext cx="533397" cy="6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P_aiereba_rh1</a:t>
              </a:r>
            </a:p>
          </p:txBody>
        </p:sp>
        <p:sp>
          <p:nvSpPr>
            <p:cNvPr id="194" name="tx192"/>
            <p:cNvSpPr/>
            <p:nvPr/>
          </p:nvSpPr>
          <p:spPr>
            <a:xfrm>
              <a:off x="8446165" y="5653076"/>
              <a:ext cx="542329" cy="6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P_iwamae_rh1</a:t>
              </a:r>
            </a:p>
          </p:txBody>
        </p:sp>
        <p:sp>
          <p:nvSpPr>
            <p:cNvPr id="195" name="tx193"/>
            <p:cNvSpPr/>
            <p:nvPr/>
          </p:nvSpPr>
          <p:spPr>
            <a:xfrm>
              <a:off x="8446046" y="5843278"/>
              <a:ext cx="515214" cy="6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P_motoro_rh1</a:t>
              </a:r>
            </a:p>
          </p:txBody>
        </p:sp>
        <p:sp>
          <p:nvSpPr>
            <p:cNvPr id="196" name="tx194"/>
            <p:cNvSpPr/>
            <p:nvPr/>
          </p:nvSpPr>
          <p:spPr>
            <a:xfrm>
              <a:off x="8446046" y="5747542"/>
              <a:ext cx="655312" cy="693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P_motoro_rh1_ref</a:t>
              </a:r>
            </a:p>
          </p:txBody>
        </p:sp>
        <p:sp>
          <p:nvSpPr>
            <p:cNvPr id="197" name="tx195"/>
            <p:cNvSpPr/>
            <p:nvPr/>
          </p:nvSpPr>
          <p:spPr>
            <a:xfrm>
              <a:off x="10427583" y="3560854"/>
              <a:ext cx="564918" cy="6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E_lucius_Exorh</a:t>
              </a:r>
            </a:p>
          </p:txBody>
        </p:sp>
        <p:sp>
          <p:nvSpPr>
            <p:cNvPr id="198" name="tx196"/>
            <p:cNvSpPr/>
            <p:nvPr/>
          </p:nvSpPr>
          <p:spPr>
            <a:xfrm>
              <a:off x="9808409" y="3654566"/>
              <a:ext cx="698346" cy="7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'S_formosus|Exorh'</a:t>
              </a:r>
            </a:p>
          </p:txBody>
        </p:sp>
        <p:sp>
          <p:nvSpPr>
            <p:cNvPr id="199" name="tx197"/>
            <p:cNvSpPr/>
            <p:nvPr/>
          </p:nvSpPr>
          <p:spPr>
            <a:xfrm>
              <a:off x="9978139" y="3838336"/>
              <a:ext cx="741063" cy="765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T_nigroviridis_Exorh</a:t>
              </a:r>
            </a:p>
          </p:txBody>
        </p:sp>
        <p:sp>
          <p:nvSpPr>
            <p:cNvPr id="200" name="tx198"/>
            <p:cNvSpPr/>
            <p:nvPr/>
          </p:nvSpPr>
          <p:spPr>
            <a:xfrm>
              <a:off x="9602483" y="3751056"/>
              <a:ext cx="695925" cy="6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A_citrinellus_Exorh</a:t>
              </a:r>
            </a:p>
          </p:txBody>
        </p:sp>
        <p:sp>
          <p:nvSpPr>
            <p:cNvPr id="201" name="tx199"/>
            <p:cNvSpPr/>
            <p:nvPr/>
          </p:nvSpPr>
          <p:spPr>
            <a:xfrm>
              <a:off x="10239236" y="3941258"/>
              <a:ext cx="524186" cy="6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D_rerio_Exorh</a:t>
              </a:r>
            </a:p>
          </p:txBody>
        </p:sp>
        <p:sp>
          <p:nvSpPr>
            <p:cNvPr id="202" name="tx200"/>
            <p:cNvSpPr/>
            <p:nvPr/>
          </p:nvSpPr>
          <p:spPr>
            <a:xfrm>
              <a:off x="9478957" y="4131460"/>
              <a:ext cx="745668" cy="6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A_mexicanus_Exorh</a:t>
              </a:r>
            </a:p>
          </p:txBody>
        </p:sp>
        <p:sp>
          <p:nvSpPr>
            <p:cNvPr id="203" name="tx201"/>
            <p:cNvSpPr/>
            <p:nvPr/>
          </p:nvSpPr>
          <p:spPr>
            <a:xfrm>
              <a:off x="10814136" y="4036359"/>
              <a:ext cx="700450" cy="6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E_electricus_Exorh</a:t>
              </a:r>
            </a:p>
          </p:txBody>
        </p:sp>
        <p:sp>
          <p:nvSpPr>
            <p:cNvPr id="204" name="tx202"/>
            <p:cNvSpPr/>
            <p:nvPr/>
          </p:nvSpPr>
          <p:spPr>
            <a:xfrm>
              <a:off x="8348888" y="3180450"/>
              <a:ext cx="415649" cy="6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BovRh_WT</a:t>
              </a:r>
            </a:p>
          </p:txBody>
        </p:sp>
        <p:sp>
          <p:nvSpPr>
            <p:cNvPr id="205" name="tx203"/>
            <p:cNvSpPr/>
            <p:nvPr/>
          </p:nvSpPr>
          <p:spPr>
            <a:xfrm>
              <a:off x="7585031" y="3266341"/>
              <a:ext cx="483614" cy="778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G_gallus_rh1</a:t>
              </a:r>
            </a:p>
          </p:txBody>
        </p:sp>
        <p:sp>
          <p:nvSpPr>
            <p:cNvPr id="206" name="tx204"/>
            <p:cNvSpPr/>
            <p:nvPr/>
          </p:nvSpPr>
          <p:spPr>
            <a:xfrm>
              <a:off x="8238917" y="3465753"/>
              <a:ext cx="470037" cy="6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X_laevis_rh1</a:t>
              </a:r>
            </a:p>
          </p:txBody>
        </p:sp>
        <p:sp>
          <p:nvSpPr>
            <p:cNvPr id="207" name="tx205"/>
            <p:cNvSpPr/>
            <p:nvPr/>
          </p:nvSpPr>
          <p:spPr>
            <a:xfrm>
              <a:off x="7760878" y="3370652"/>
              <a:ext cx="551341" cy="6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B_marinus_rh1</a:t>
              </a:r>
            </a:p>
          </p:txBody>
        </p:sp>
        <p:sp>
          <p:nvSpPr>
            <p:cNvPr id="208" name="tx206"/>
            <p:cNvSpPr/>
            <p:nvPr/>
          </p:nvSpPr>
          <p:spPr>
            <a:xfrm>
              <a:off x="9554127" y="3085349"/>
              <a:ext cx="551341" cy="6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P_marinus_rh1</a:t>
              </a:r>
            </a:p>
          </p:txBody>
        </p:sp>
        <p:sp>
          <p:nvSpPr>
            <p:cNvPr id="209" name="tx207"/>
            <p:cNvSpPr/>
            <p:nvPr/>
          </p:nvSpPr>
          <p:spPr>
            <a:xfrm>
              <a:off x="7804527" y="2983460"/>
              <a:ext cx="583020" cy="754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Protopterus_rh1</a:t>
              </a:r>
            </a:p>
          </p:txBody>
        </p:sp>
        <p:sp>
          <p:nvSpPr>
            <p:cNvPr id="210" name="tx208"/>
            <p:cNvSpPr/>
            <p:nvPr/>
          </p:nvSpPr>
          <p:spPr>
            <a:xfrm>
              <a:off x="7898597" y="2895147"/>
              <a:ext cx="650906" cy="6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L_chalumnae_rh1</a:t>
              </a:r>
            </a:p>
          </p:txBody>
        </p:sp>
        <p:sp>
          <p:nvSpPr>
            <p:cNvPr id="211" name="tx209"/>
            <p:cNvSpPr/>
            <p:nvPr/>
          </p:nvSpPr>
          <p:spPr>
            <a:xfrm>
              <a:off x="6026570" y="2603055"/>
              <a:ext cx="686992" cy="754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Acipenser_sp_Rh1</a:t>
              </a:r>
            </a:p>
          </p:txBody>
        </p:sp>
        <p:sp>
          <p:nvSpPr>
            <p:cNvPr id="212" name="tx210"/>
            <p:cNvSpPr/>
            <p:nvPr/>
          </p:nvSpPr>
          <p:spPr>
            <a:xfrm>
              <a:off x="7447772" y="2793258"/>
              <a:ext cx="601203" cy="754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Lep_osseus_rh1</a:t>
              </a:r>
            </a:p>
          </p:txBody>
        </p:sp>
        <p:sp>
          <p:nvSpPr>
            <p:cNvPr id="213" name="tx211"/>
            <p:cNvSpPr/>
            <p:nvPr/>
          </p:nvSpPr>
          <p:spPr>
            <a:xfrm>
              <a:off x="6829949" y="2704945"/>
              <a:ext cx="483614" cy="68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A_calva_Rh1</a:t>
              </a:r>
            </a:p>
          </p:txBody>
        </p:sp>
        <p:sp>
          <p:nvSpPr>
            <p:cNvPr id="214" name="tx212"/>
            <p:cNvSpPr/>
            <p:nvPr/>
          </p:nvSpPr>
          <p:spPr>
            <a:xfrm>
              <a:off x="1715107" y="1929471"/>
              <a:ext cx="158245" cy="454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0.035</a:t>
              </a:r>
            </a:p>
          </p:txBody>
        </p:sp>
        <p:sp>
          <p:nvSpPr>
            <p:cNvPr id="215" name="tx213"/>
            <p:cNvSpPr/>
            <p:nvPr/>
          </p:nvSpPr>
          <p:spPr>
            <a:xfrm>
              <a:off x="3098545" y="2119612"/>
              <a:ext cx="158245" cy="455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0.141</a:t>
              </a:r>
            </a:p>
          </p:txBody>
        </p:sp>
        <p:sp>
          <p:nvSpPr>
            <p:cNvPr id="216" name="tx214"/>
            <p:cNvSpPr/>
            <p:nvPr/>
          </p:nvSpPr>
          <p:spPr>
            <a:xfrm>
              <a:off x="4418922" y="2309752"/>
              <a:ext cx="158245" cy="456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0.081</a:t>
              </a:r>
            </a:p>
          </p:txBody>
        </p:sp>
        <p:sp>
          <p:nvSpPr>
            <p:cNvPr id="217" name="tx215"/>
            <p:cNvSpPr/>
            <p:nvPr/>
          </p:nvSpPr>
          <p:spPr>
            <a:xfrm>
              <a:off x="4227442" y="2214836"/>
              <a:ext cx="158245" cy="45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0.055</a:t>
              </a:r>
            </a:p>
          </p:txBody>
        </p:sp>
        <p:sp>
          <p:nvSpPr>
            <p:cNvPr id="218" name="tx216"/>
            <p:cNvSpPr/>
            <p:nvPr/>
          </p:nvSpPr>
          <p:spPr>
            <a:xfrm>
              <a:off x="3320714" y="2404853"/>
              <a:ext cx="158245" cy="456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0.061</a:t>
              </a:r>
            </a:p>
          </p:txBody>
        </p:sp>
        <p:sp>
          <p:nvSpPr>
            <p:cNvPr id="219" name="tx217"/>
            <p:cNvSpPr/>
            <p:nvPr/>
          </p:nvSpPr>
          <p:spPr>
            <a:xfrm>
              <a:off x="4215936" y="2499954"/>
              <a:ext cx="158245" cy="456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0.056</a:t>
              </a:r>
            </a:p>
          </p:txBody>
        </p:sp>
        <p:sp>
          <p:nvSpPr>
            <p:cNvPr id="220" name="tx218"/>
            <p:cNvSpPr/>
            <p:nvPr/>
          </p:nvSpPr>
          <p:spPr>
            <a:xfrm>
              <a:off x="6834805" y="4211834"/>
              <a:ext cx="158245" cy="455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0.104</a:t>
              </a:r>
            </a:p>
          </p:txBody>
        </p:sp>
        <p:sp>
          <p:nvSpPr>
            <p:cNvPr id="221" name="tx219"/>
            <p:cNvSpPr/>
            <p:nvPr/>
          </p:nvSpPr>
          <p:spPr>
            <a:xfrm>
              <a:off x="7353154" y="4306873"/>
              <a:ext cx="158245" cy="456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0.080</a:t>
              </a:r>
            </a:p>
          </p:txBody>
        </p:sp>
        <p:sp>
          <p:nvSpPr>
            <p:cNvPr id="222" name="tx220"/>
            <p:cNvSpPr/>
            <p:nvPr/>
          </p:nvSpPr>
          <p:spPr>
            <a:xfrm>
              <a:off x="7174783" y="4592176"/>
              <a:ext cx="158245" cy="456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0.065</a:t>
              </a:r>
            </a:p>
          </p:txBody>
        </p:sp>
        <p:sp>
          <p:nvSpPr>
            <p:cNvPr id="223" name="tx221"/>
            <p:cNvSpPr/>
            <p:nvPr/>
          </p:nvSpPr>
          <p:spPr>
            <a:xfrm>
              <a:off x="9039602" y="3546065"/>
              <a:ext cx="158245" cy="456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0.160</a:t>
              </a:r>
            </a:p>
          </p:txBody>
        </p:sp>
        <p:sp>
          <p:nvSpPr>
            <p:cNvPr id="224" name="tx222"/>
            <p:cNvSpPr/>
            <p:nvPr/>
          </p:nvSpPr>
          <p:spPr>
            <a:xfrm>
              <a:off x="8854009" y="3641197"/>
              <a:ext cx="158245" cy="45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0.102</a:t>
              </a:r>
            </a:p>
          </p:txBody>
        </p:sp>
        <p:sp>
          <p:nvSpPr>
            <p:cNvPr id="225" name="tx223"/>
            <p:cNvSpPr/>
            <p:nvPr/>
          </p:nvSpPr>
          <p:spPr>
            <a:xfrm>
              <a:off x="9409207" y="3831553"/>
              <a:ext cx="158245" cy="45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0.050</a:t>
              </a:r>
            </a:p>
          </p:txBody>
        </p:sp>
        <p:sp>
          <p:nvSpPr>
            <p:cNvPr id="226" name="tx224"/>
            <p:cNvSpPr/>
            <p:nvPr/>
          </p:nvSpPr>
          <p:spPr>
            <a:xfrm>
              <a:off x="9476954" y="3926469"/>
              <a:ext cx="158245" cy="456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0.076</a:t>
              </a:r>
            </a:p>
          </p:txBody>
        </p:sp>
        <p:sp>
          <p:nvSpPr>
            <p:cNvPr id="227" name="tx225"/>
            <p:cNvSpPr/>
            <p:nvPr/>
          </p:nvSpPr>
          <p:spPr>
            <a:xfrm>
              <a:off x="9798411" y="4021755"/>
              <a:ext cx="158245" cy="45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0.110</a:t>
              </a:r>
            </a:p>
          </p:txBody>
        </p:sp>
        <p:sp>
          <p:nvSpPr>
            <p:cNvPr id="228" name="tx226"/>
            <p:cNvSpPr/>
            <p:nvPr/>
          </p:nvSpPr>
          <p:spPr>
            <a:xfrm>
              <a:off x="7183290" y="3165784"/>
              <a:ext cx="158245" cy="454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0.130</a:t>
              </a:r>
            </a:p>
          </p:txBody>
        </p:sp>
        <p:sp>
          <p:nvSpPr>
            <p:cNvPr id="229" name="tx227"/>
            <p:cNvSpPr/>
            <p:nvPr/>
          </p:nvSpPr>
          <p:spPr>
            <a:xfrm>
              <a:off x="6838702" y="3260824"/>
              <a:ext cx="158245" cy="455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0.074</a:t>
              </a:r>
            </a:p>
          </p:txBody>
        </p:sp>
        <p:sp>
          <p:nvSpPr>
            <p:cNvPr id="230" name="tx228"/>
            <p:cNvSpPr/>
            <p:nvPr/>
          </p:nvSpPr>
          <p:spPr>
            <a:xfrm>
              <a:off x="7546267" y="3450964"/>
              <a:ext cx="158245" cy="456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0.066</a:t>
              </a:r>
            </a:p>
          </p:txBody>
        </p:sp>
        <p:sp>
          <p:nvSpPr>
            <p:cNvPr id="231" name="tx229"/>
            <p:cNvSpPr/>
            <p:nvPr/>
          </p:nvSpPr>
          <p:spPr>
            <a:xfrm>
              <a:off x="7307247" y="3355925"/>
              <a:ext cx="158245" cy="455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0.034</a:t>
              </a:r>
            </a:p>
          </p:txBody>
        </p:sp>
        <p:sp>
          <p:nvSpPr>
            <p:cNvPr id="232" name="tx230"/>
            <p:cNvSpPr/>
            <p:nvPr/>
          </p:nvSpPr>
          <p:spPr>
            <a:xfrm>
              <a:off x="7652296" y="3070560"/>
              <a:ext cx="158245" cy="456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0.229</a:t>
              </a:r>
            </a:p>
          </p:txBody>
        </p:sp>
        <p:sp>
          <p:nvSpPr>
            <p:cNvPr id="233" name="tx231"/>
            <p:cNvSpPr/>
            <p:nvPr/>
          </p:nvSpPr>
          <p:spPr>
            <a:xfrm>
              <a:off x="6893702" y="2975428"/>
              <a:ext cx="158245" cy="45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0.096</a:t>
              </a:r>
            </a:p>
          </p:txBody>
        </p:sp>
        <p:sp>
          <p:nvSpPr>
            <p:cNvPr id="234" name="tx232"/>
            <p:cNvSpPr/>
            <p:nvPr/>
          </p:nvSpPr>
          <p:spPr>
            <a:xfrm>
              <a:off x="6940737" y="2880389"/>
              <a:ext cx="158245" cy="45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0.102</a:t>
              </a:r>
            </a:p>
          </p:txBody>
        </p:sp>
        <p:sp>
          <p:nvSpPr>
            <p:cNvPr id="235" name="tx233"/>
            <p:cNvSpPr/>
            <p:nvPr/>
          </p:nvSpPr>
          <p:spPr>
            <a:xfrm>
              <a:off x="5568560" y="2595178"/>
              <a:ext cx="158245" cy="454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0.035</a:t>
              </a:r>
            </a:p>
          </p:txBody>
        </p:sp>
        <p:sp>
          <p:nvSpPr>
            <p:cNvPr id="236" name="tx234"/>
            <p:cNvSpPr/>
            <p:nvPr/>
          </p:nvSpPr>
          <p:spPr>
            <a:xfrm>
              <a:off x="6391254" y="2785442"/>
              <a:ext cx="158245" cy="45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0.115</a:t>
              </a:r>
            </a:p>
          </p:txBody>
        </p:sp>
        <p:sp>
          <p:nvSpPr>
            <p:cNvPr id="237" name="tx235"/>
            <p:cNvSpPr/>
            <p:nvPr/>
          </p:nvSpPr>
          <p:spPr>
            <a:xfrm>
              <a:off x="6082343" y="2690218"/>
              <a:ext cx="158245" cy="455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0.074</a:t>
              </a:r>
            </a:p>
          </p:txBody>
        </p:sp>
        <p:sp>
          <p:nvSpPr>
            <p:cNvPr id="238" name="tx236"/>
            <p:cNvSpPr/>
            <p:nvPr/>
          </p:nvSpPr>
          <p:spPr>
            <a:xfrm>
              <a:off x="1752573" y="2287083"/>
              <a:ext cx="158245" cy="455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0.040</a:t>
              </a:r>
            </a:p>
          </p:txBody>
        </p:sp>
        <p:sp>
          <p:nvSpPr>
            <p:cNvPr id="239" name="tx237"/>
            <p:cNvSpPr/>
            <p:nvPr/>
          </p:nvSpPr>
          <p:spPr>
            <a:xfrm>
              <a:off x="2307170" y="2454553"/>
              <a:ext cx="158245" cy="455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0.034</a:t>
              </a:r>
            </a:p>
          </p:txBody>
        </p:sp>
        <p:sp>
          <p:nvSpPr>
            <p:cNvPr id="240" name="tx238"/>
            <p:cNvSpPr/>
            <p:nvPr/>
          </p:nvSpPr>
          <p:spPr>
            <a:xfrm>
              <a:off x="3190685" y="2262201"/>
              <a:ext cx="158245" cy="456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0.085</a:t>
              </a:r>
            </a:p>
          </p:txBody>
        </p:sp>
        <p:sp>
          <p:nvSpPr>
            <p:cNvPr id="241" name="tx239"/>
            <p:cNvSpPr/>
            <p:nvPr/>
          </p:nvSpPr>
          <p:spPr>
            <a:xfrm>
              <a:off x="3332242" y="2888711"/>
              <a:ext cx="158245" cy="456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0.063</a:t>
              </a:r>
            </a:p>
          </p:txBody>
        </p:sp>
        <p:sp>
          <p:nvSpPr>
            <p:cNvPr id="242" name="tx240"/>
            <p:cNvSpPr/>
            <p:nvPr/>
          </p:nvSpPr>
          <p:spPr>
            <a:xfrm>
              <a:off x="4341711" y="3277591"/>
              <a:ext cx="158245" cy="454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0.073</a:t>
              </a:r>
            </a:p>
          </p:txBody>
        </p:sp>
        <p:sp>
          <p:nvSpPr>
            <p:cNvPr id="243" name="tx241"/>
            <p:cNvSpPr/>
            <p:nvPr/>
          </p:nvSpPr>
          <p:spPr>
            <a:xfrm>
              <a:off x="5683296" y="4427374"/>
              <a:ext cx="158245" cy="45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0.051</a:t>
              </a:r>
            </a:p>
          </p:txBody>
        </p:sp>
        <p:sp>
          <p:nvSpPr>
            <p:cNvPr id="244" name="tx242"/>
            <p:cNvSpPr/>
            <p:nvPr/>
          </p:nvSpPr>
          <p:spPr>
            <a:xfrm>
              <a:off x="7100445" y="4449524"/>
              <a:ext cx="158245" cy="456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0.046</a:t>
              </a:r>
            </a:p>
          </p:txBody>
        </p:sp>
        <p:sp>
          <p:nvSpPr>
            <p:cNvPr id="245" name="tx243"/>
            <p:cNvSpPr/>
            <p:nvPr/>
          </p:nvSpPr>
          <p:spPr>
            <a:xfrm>
              <a:off x="6816907" y="5138666"/>
              <a:ext cx="158245" cy="45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0.032</a:t>
              </a:r>
            </a:p>
          </p:txBody>
        </p:sp>
        <p:sp>
          <p:nvSpPr>
            <p:cNvPr id="246" name="tx244"/>
            <p:cNvSpPr/>
            <p:nvPr/>
          </p:nvSpPr>
          <p:spPr>
            <a:xfrm>
              <a:off x="7638028" y="5020223"/>
              <a:ext cx="158245" cy="45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0.079</a:t>
              </a:r>
            </a:p>
          </p:txBody>
        </p:sp>
        <p:sp>
          <p:nvSpPr>
            <p:cNvPr id="247" name="tx245"/>
            <p:cNvSpPr/>
            <p:nvPr/>
          </p:nvSpPr>
          <p:spPr>
            <a:xfrm>
              <a:off x="6665558" y="3656025"/>
              <a:ext cx="158245" cy="456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0.160</a:t>
              </a:r>
            </a:p>
          </p:txBody>
        </p:sp>
        <p:sp>
          <p:nvSpPr>
            <p:cNvPr id="248" name="tx246"/>
            <p:cNvSpPr/>
            <p:nvPr/>
          </p:nvSpPr>
          <p:spPr>
            <a:xfrm>
              <a:off x="8705072" y="3783879"/>
              <a:ext cx="158245" cy="455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0.045</a:t>
              </a:r>
            </a:p>
          </p:txBody>
        </p:sp>
        <p:sp>
          <p:nvSpPr>
            <p:cNvPr id="249" name="tx247"/>
            <p:cNvSpPr/>
            <p:nvPr/>
          </p:nvSpPr>
          <p:spPr>
            <a:xfrm>
              <a:off x="8642270" y="3997918"/>
              <a:ext cx="158245" cy="454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0.037</a:t>
              </a:r>
            </a:p>
          </p:txBody>
        </p:sp>
        <p:sp>
          <p:nvSpPr>
            <p:cNvPr id="250" name="tx248"/>
            <p:cNvSpPr/>
            <p:nvPr/>
          </p:nvSpPr>
          <p:spPr>
            <a:xfrm>
              <a:off x="5714980" y="3043844"/>
              <a:ext cx="158245" cy="45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0.032</a:t>
              </a:r>
            </a:p>
          </p:txBody>
        </p:sp>
        <p:sp>
          <p:nvSpPr>
            <p:cNvPr id="251" name="tx249"/>
            <p:cNvSpPr/>
            <p:nvPr/>
          </p:nvSpPr>
          <p:spPr>
            <a:xfrm>
              <a:off x="6672165" y="3403599"/>
              <a:ext cx="158245" cy="45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0.051</a:t>
              </a:r>
            </a:p>
          </p:txBody>
        </p:sp>
        <p:sp>
          <p:nvSpPr>
            <p:cNvPr id="252" name="tx250"/>
            <p:cNvSpPr/>
            <p:nvPr/>
          </p:nvSpPr>
          <p:spPr>
            <a:xfrm>
              <a:off x="3632492" y="2403865"/>
              <a:ext cx="207370" cy="465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FF0000">
                      <a:alpha val="100000"/>
                    </a:srgbClr>
                  </a:solidFill>
                  <a:latin typeface="Helvetica"/>
                  <a:cs typeface="Helvetica"/>
                </a:rPr>
                <a:t>Y291W</a:t>
              </a:r>
            </a:p>
          </p:txBody>
        </p:sp>
        <p:sp>
          <p:nvSpPr>
            <p:cNvPr id="253" name="tx251"/>
            <p:cNvSpPr/>
            <p:nvPr/>
          </p:nvSpPr>
          <p:spPr>
            <a:xfrm>
              <a:off x="7403445" y="4201397"/>
              <a:ext cx="326895" cy="559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FF0000">
                      <a:alpha val="100000"/>
                    </a:srgbClr>
                  </a:solidFill>
                  <a:latin typeface="Helvetica"/>
                  <a:cs typeface="Helvetica"/>
                </a:rPr>
                <a:t>T42S;H67K</a:t>
              </a:r>
            </a:p>
          </p:txBody>
        </p:sp>
        <p:sp>
          <p:nvSpPr>
            <p:cNvPr id="254" name="tx252"/>
            <p:cNvSpPr/>
            <p:nvPr/>
          </p:nvSpPr>
          <p:spPr>
            <a:xfrm>
              <a:off x="10092085" y="3543873"/>
              <a:ext cx="193352" cy="477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FF0000">
                      <a:alpha val="100000"/>
                    </a:srgbClr>
                  </a:solidFill>
                  <a:latin typeface="Helvetica"/>
                  <a:cs typeface="Helvetica"/>
                </a:rPr>
                <a:t>P231C</a:t>
              </a:r>
            </a:p>
          </p:txBody>
        </p:sp>
        <p:sp>
          <p:nvSpPr>
            <p:cNvPr id="255" name="tx253"/>
            <p:cNvSpPr/>
            <p:nvPr/>
          </p:nvSpPr>
          <p:spPr>
            <a:xfrm>
              <a:off x="9179924" y="3061420"/>
              <a:ext cx="270761" cy="54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FF0000">
                      <a:alpha val="100000"/>
                    </a:srgbClr>
                  </a:solidFill>
                  <a:latin typeface="Helvetica"/>
                  <a:cs typeface="Helvetica"/>
                </a:rPr>
                <a:t>L32;V342</a:t>
              </a:r>
            </a:p>
          </p:txBody>
        </p:sp>
        <p:sp>
          <p:nvSpPr>
            <p:cNvPr id="256" name="tx254"/>
            <p:cNvSpPr/>
            <p:nvPr/>
          </p:nvSpPr>
          <p:spPr>
            <a:xfrm>
              <a:off x="7469029" y="2974564"/>
              <a:ext cx="193352" cy="465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FF0000">
                      <a:alpha val="100000"/>
                    </a:srgbClr>
                  </a:solidFill>
                  <a:latin typeface="Helvetica"/>
                  <a:cs typeface="Helvetica"/>
                </a:rPr>
                <a:t>D416E</a:t>
              </a:r>
            </a:p>
          </p:txBody>
        </p:sp>
        <p:sp>
          <p:nvSpPr>
            <p:cNvPr id="257" name="tx255"/>
            <p:cNvSpPr/>
            <p:nvPr/>
          </p:nvSpPr>
          <p:spPr>
            <a:xfrm>
              <a:off x="3678303" y="2261182"/>
              <a:ext cx="203819" cy="46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FF0000">
                      <a:alpha val="100000"/>
                    </a:srgbClr>
                  </a:solidFill>
                  <a:latin typeface="Helvetica"/>
                  <a:cs typeface="Helvetica"/>
                </a:rPr>
                <a:t>W385F</a:t>
              </a:r>
            </a:p>
          </p:txBody>
        </p:sp>
        <p:sp>
          <p:nvSpPr>
            <p:cNvPr id="258" name="tx256"/>
            <p:cNvSpPr/>
            <p:nvPr/>
          </p:nvSpPr>
          <p:spPr>
            <a:xfrm>
              <a:off x="3680112" y="2887753"/>
              <a:ext cx="158245" cy="46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FF0000">
                      <a:alpha val="100000"/>
                    </a:srgbClr>
                  </a:solidFill>
                  <a:latin typeface="Helvetica"/>
                  <a:cs typeface="Helvetica"/>
                </a:rPr>
                <a:t>L432I</a:t>
              </a:r>
            </a:p>
          </p:txBody>
        </p:sp>
        <p:sp>
          <p:nvSpPr>
            <p:cNvPr id="259" name="tx257"/>
            <p:cNvSpPr/>
            <p:nvPr/>
          </p:nvSpPr>
          <p:spPr>
            <a:xfrm>
              <a:off x="8082167" y="5019142"/>
              <a:ext cx="203850" cy="465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9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97">
                  <a:solidFill>
                    <a:srgbClr val="FF0000">
                      <a:alpha val="100000"/>
                    </a:srgbClr>
                  </a:solidFill>
                  <a:latin typeface="Helvetica"/>
                  <a:cs typeface="Helvetica"/>
                </a:rPr>
                <a:t>N519M</a:t>
              </a:r>
            </a:p>
          </p:txBody>
        </p:sp>
        <p:sp>
          <p:nvSpPr>
            <p:cNvPr id="260" name="pl258"/>
            <p:cNvSpPr/>
            <p:nvPr/>
          </p:nvSpPr>
          <p:spPr>
            <a:xfrm>
              <a:off x="942583" y="5939859"/>
              <a:ext cx="10341627" cy="0"/>
            </a:xfrm>
            <a:custGeom>
              <a:avLst/>
              <a:pathLst>
                <a:path w="10341627" h="0">
                  <a:moveTo>
                    <a:pt x="0" y="0"/>
                  </a:moveTo>
                  <a:lnTo>
                    <a:pt x="10341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59"/>
            <p:cNvSpPr/>
            <p:nvPr/>
          </p:nvSpPr>
          <p:spPr>
            <a:xfrm>
              <a:off x="1605666" y="59398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0"/>
            <p:cNvSpPr/>
            <p:nvPr/>
          </p:nvSpPr>
          <p:spPr>
            <a:xfrm>
              <a:off x="4575040" y="59398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1"/>
            <p:cNvSpPr/>
            <p:nvPr/>
          </p:nvSpPr>
          <p:spPr>
            <a:xfrm>
              <a:off x="7544414" y="59398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2"/>
            <p:cNvSpPr/>
            <p:nvPr/>
          </p:nvSpPr>
          <p:spPr>
            <a:xfrm>
              <a:off x="10513788" y="59398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tx263"/>
            <p:cNvSpPr/>
            <p:nvPr/>
          </p:nvSpPr>
          <p:spPr>
            <a:xfrm>
              <a:off x="1527986" y="6002380"/>
              <a:ext cx="15536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266" name="tx264"/>
            <p:cNvSpPr/>
            <p:nvPr/>
          </p:nvSpPr>
          <p:spPr>
            <a:xfrm>
              <a:off x="4497360" y="6002107"/>
              <a:ext cx="15536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</a:t>
              </a:r>
            </a:p>
          </p:txBody>
        </p:sp>
        <p:sp>
          <p:nvSpPr>
            <p:cNvPr id="267" name="tx265"/>
            <p:cNvSpPr/>
            <p:nvPr/>
          </p:nvSpPr>
          <p:spPr>
            <a:xfrm>
              <a:off x="7466734" y="6002162"/>
              <a:ext cx="155361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0.4</a:t>
              </a:r>
            </a:p>
          </p:txBody>
        </p:sp>
        <p:sp>
          <p:nvSpPr>
            <p:cNvPr id="268" name="tx266"/>
            <p:cNvSpPr/>
            <p:nvPr/>
          </p:nvSpPr>
          <p:spPr>
            <a:xfrm>
              <a:off x="10436108" y="6002053"/>
              <a:ext cx="155361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0558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chongwan.w@gmail.com</dc:creator>
  <cp:lastModifiedBy>chongwan</cp:lastModifiedBy>
  <cp:revision>4</cp:revision>
  <dcterms:created xsi:type="dcterms:W3CDTF">2024-07-26T19:27:03Z</dcterms:created>
  <dcterms:modified xsi:type="dcterms:W3CDTF">2024-07-26T17:47:28Z</dcterms:modified>
</cp:coreProperties>
</file>