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72"/>
  </p:normalViewPr>
  <p:slideViewPr>
    <p:cSldViewPr snapToGrid="0">
      <p:cViewPr varScale="1">
        <p:scale>
          <a:sx n="81" d="100"/>
          <a:sy n="81" d="100"/>
        </p:scale>
        <p:origin x="2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slide" Target="slides/slide2.xml"/>
<Relationship Id="rId7" Type="http://schemas.openxmlformats.org/officeDocument/2006/relationships/tableStyles" Target="tableStyle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3983-C772-165C-D0EB-2E6AD9878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7CA51-9A3A-BF82-E665-BD5AEE2C7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B6626-4178-9B30-68AB-49EC9F4A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9/6/2024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790A5-C277-3E9D-C5BE-58C7B831A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7F9AA-2D88-8A43-8E06-345D6A691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85580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862D-757C-12A0-A7ED-B25885D7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8946D-EFFC-9893-2891-A8D75E084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5E8E9-FA21-D73C-0219-4657CBD3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9/6/2024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F612E-7EAE-6E42-7ABE-F8996FE60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7A07D-38C4-A2C5-D1B7-5340DF38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8754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011A2-8B96-3858-2003-1FE341D67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1914D-AA6B-7B8A-3E1B-37D6C13B5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4A316-15DE-0BF5-C3E2-B291461CB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9/6/2024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0D8F0-2912-A391-38A9-600B285D3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83DC8-2B53-4A20-7586-335787B2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74852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35FBF-1F7E-135F-B6F8-66B101CB3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R Placeholder">
            <a:extLst>
              <a:ext uri="{FF2B5EF4-FFF2-40B4-BE49-F238E27FC236}">
                <a16:creationId xmlns:a16="http://schemas.microsoft.com/office/drawing/2014/main" id="{3136FD50-2503-AE73-330A-1246594FD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BB964-2A1B-B31F-E7BE-1C038503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9/6/2024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BF3A9-4448-F03C-2CC8-0C761885A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97F6F-CA84-FF3A-8519-22D8DB5F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17920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3DD3-550C-51F0-4B65-7665E30F6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192B5-CF0E-96A5-C896-55B1050CD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85BD4-71A8-1401-87E4-8D6C21D8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9/6/2024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59C26-AA25-63B3-7DBF-41687CD1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6ABFA-8A1C-64B3-D879-29DDC0DF2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64363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E8AC-CE00-5365-1020-AEA9A00B8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8B133-ED59-882C-AFDD-6A70489AB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65101-A19D-7166-62E6-3FD5D0A42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44346-27FE-A462-8ADE-94840B114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9/6/2024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1E8A0-9B12-9973-5919-FE3ADB094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5BB41-B367-D1CA-925B-9B438E94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37087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A0068-8A08-55A9-3F7A-CE53A8F81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B691C-8467-1C17-7B8F-82FE81C5D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B4E81-0B91-8CAA-6614-FE0BA60FC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4C698-9CE4-F239-D71C-8BDCEA91E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10C4D-89B3-2D08-1C30-14F8309AE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EC5926-35F4-8BAB-25EB-928F896F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9/6/2024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F3F8C8-5A6F-5C64-AB00-501D43BF2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6B68E7-A5F3-F5A8-75BA-7AED798B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08961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87D91-06C6-1286-D94F-B70DD050E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92911-1A86-214B-3404-BEF11C196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9/6/2024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76625F-4759-E0E4-05AC-11A66CB8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93F135-C41B-AF89-1DF1-DF242628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42529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41A2E-1FEE-B315-6F8B-F1D70B9A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9/6/2024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E20ED-EDEA-5F44-3D33-E788064D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A9D0F-833E-C65C-D659-999555CA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571104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4ED3-3726-965E-3236-C6FAB91AF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BE967-E0CE-09AE-4A57-21FFC0314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CDDD0-A3AD-7384-1FF9-C9DDAD8C5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B7F3E-2D1E-78EA-8491-B1CC36A22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9/6/2024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B128D-0A11-BE5D-61AB-21B99A56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43283-F961-6051-3F24-1E173D164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391781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0F92-DBCC-FF70-EA73-B6496202B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0B682B-31C3-BFC9-D3A1-51A8BC9889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F55FD-2C5B-3031-5E2D-BCEF02F05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62822-A2AF-1757-BF14-81DE9DBAA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9/6/2024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8252A-A80D-5092-D1C0-30C62BD39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313B7-0C02-0FA4-827E-E3798531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5704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5D63F8-0F5A-B7F9-23BC-2917D670D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R Placeholder">
            <a:extLst>
              <a:ext uri="{FF2B5EF4-FFF2-40B4-BE49-F238E27FC236}">
                <a16:creationId xmlns:a16="http://schemas.microsoft.com/office/drawing/2014/main" id="{69AB17EA-91CD-5FF1-4680-7CEAD3FE2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DDA65-03E3-98FA-F5FF-5FD2A04BA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E44566-E169-1B43-A35F-0A8894463DC4}" type="datetimeFigureOut">
              <a:rPr lang="en-TH" smtClean="0"/>
              <a:t>9/6/2024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DB1FB-9734-1FA4-C1CE-48207ACC5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9C77D-B910-DBD1-361F-A2AB36ABC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4286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32F30-50B8-7B81-D9E2-2D4396BC7A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H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FF99D-9C0C-4FB3-97CA-640E01673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H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517609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4098C-529F-A1A7-37FA-F457794A6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Balls and Point Graph</a:t>
            </a:r>
          </a:p>
        </p:txBody>
      </p:sp>
      <p:sp>
        <p:nvSpPr>
          <p:cNvPr id="3" name="R Placeholder">
            <a:extLst>
              <a:ext uri="{FF2B5EF4-FFF2-40B4-BE49-F238E27FC236}">
                <a16:creationId xmlns:a16="http://schemas.microsoft.com/office/drawing/2014/main" id="{A6A80BD4-1BD6-296D-ADF6-F3556B62E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H" dirty="0"/>
          </a:p>
        </p:txBody>
      </p:sp>
      <p:grpSp xmlns:pic="http://schemas.openxmlformats.org/drawingml/2006/picture">
        <p:nvGrpSpPr>
          <p:cNvPr id="4" name="R Placeholder"/>
          <p:cNvGrpSpPr/>
          <p:nvPr/>
        </p:nvGrpSpPr>
        <p:grpSpPr>
          <a:xfrm>
            <a:off x="838200" y="1825625"/>
            <a:ext cx="10515600" cy="4351338"/>
            <a:chOff x="838200" y="1825625"/>
            <a:chExt cx="10515600" cy="4351338"/>
          </a:xfrm>
        </p:grpSpPr>
        <p:sp>
          <p:nvSpPr>
            <p:cNvPr id="5" name="rc3"/>
            <p:cNvSpPr/>
            <p:nvPr/>
          </p:nvSpPr>
          <p:spPr>
            <a:xfrm>
              <a:off x="838200" y="1825625"/>
              <a:ext cx="10515600" cy="43513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38200" y="1825625"/>
              <a:ext cx="10515600" cy="43513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417622" y="1895214"/>
              <a:ext cx="8081613" cy="3878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417622" y="5520998"/>
              <a:ext cx="8081613" cy="0"/>
            </a:xfrm>
            <a:custGeom>
              <a:avLst/>
              <a:pathLst>
                <a:path w="8081613" h="0">
                  <a:moveTo>
                    <a:pt x="0" y="0"/>
                  </a:moveTo>
                  <a:lnTo>
                    <a:pt x="8081613" y="0"/>
                  </a:lnTo>
                  <a:lnTo>
                    <a:pt x="8081613" y="0"/>
                  </a:lnTo>
                </a:path>
              </a:pathLst>
            </a:custGeom>
            <a:ln w="81303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417622" y="5099395"/>
              <a:ext cx="8081613" cy="0"/>
            </a:xfrm>
            <a:custGeom>
              <a:avLst/>
              <a:pathLst>
                <a:path w="8081613" h="0">
                  <a:moveTo>
                    <a:pt x="0" y="0"/>
                  </a:moveTo>
                  <a:lnTo>
                    <a:pt x="8081613" y="0"/>
                  </a:lnTo>
                  <a:lnTo>
                    <a:pt x="8081613" y="0"/>
                  </a:lnTo>
                </a:path>
              </a:pathLst>
            </a:custGeom>
            <a:ln w="81303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417622" y="4677792"/>
              <a:ext cx="8081613" cy="0"/>
            </a:xfrm>
            <a:custGeom>
              <a:avLst/>
              <a:pathLst>
                <a:path w="8081613" h="0">
                  <a:moveTo>
                    <a:pt x="0" y="0"/>
                  </a:moveTo>
                  <a:lnTo>
                    <a:pt x="8081613" y="0"/>
                  </a:lnTo>
                  <a:lnTo>
                    <a:pt x="8081613" y="0"/>
                  </a:lnTo>
                </a:path>
              </a:pathLst>
            </a:custGeom>
            <a:ln w="81303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417622" y="4256189"/>
              <a:ext cx="8081613" cy="0"/>
            </a:xfrm>
            <a:custGeom>
              <a:avLst/>
              <a:pathLst>
                <a:path w="8081613" h="0">
                  <a:moveTo>
                    <a:pt x="0" y="0"/>
                  </a:moveTo>
                  <a:lnTo>
                    <a:pt x="8081613" y="0"/>
                  </a:lnTo>
                  <a:lnTo>
                    <a:pt x="8081613" y="0"/>
                  </a:lnTo>
                </a:path>
              </a:pathLst>
            </a:custGeom>
            <a:ln w="81303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417622" y="3834587"/>
              <a:ext cx="8081613" cy="0"/>
            </a:xfrm>
            <a:custGeom>
              <a:avLst/>
              <a:pathLst>
                <a:path w="8081613" h="0">
                  <a:moveTo>
                    <a:pt x="0" y="0"/>
                  </a:moveTo>
                  <a:lnTo>
                    <a:pt x="8081613" y="0"/>
                  </a:lnTo>
                  <a:lnTo>
                    <a:pt x="8081613" y="0"/>
                  </a:lnTo>
                </a:path>
              </a:pathLst>
            </a:custGeom>
            <a:ln w="81303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1417622" y="3412984"/>
              <a:ext cx="8081613" cy="0"/>
            </a:xfrm>
            <a:custGeom>
              <a:avLst/>
              <a:pathLst>
                <a:path w="8081613" h="0">
                  <a:moveTo>
                    <a:pt x="0" y="0"/>
                  </a:moveTo>
                  <a:lnTo>
                    <a:pt x="8081613" y="0"/>
                  </a:lnTo>
                  <a:lnTo>
                    <a:pt x="8081613" y="0"/>
                  </a:lnTo>
                </a:path>
              </a:pathLst>
            </a:custGeom>
            <a:ln w="81303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1417622" y="2991381"/>
              <a:ext cx="8081613" cy="0"/>
            </a:xfrm>
            <a:custGeom>
              <a:avLst/>
              <a:pathLst>
                <a:path w="8081613" h="0">
                  <a:moveTo>
                    <a:pt x="0" y="0"/>
                  </a:moveTo>
                  <a:lnTo>
                    <a:pt x="8081613" y="0"/>
                  </a:lnTo>
                  <a:lnTo>
                    <a:pt x="8081613" y="0"/>
                  </a:lnTo>
                </a:path>
              </a:pathLst>
            </a:custGeom>
            <a:ln w="81303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3"/>
            <p:cNvSpPr/>
            <p:nvPr/>
          </p:nvSpPr>
          <p:spPr>
            <a:xfrm>
              <a:off x="1417622" y="2569778"/>
              <a:ext cx="8081613" cy="0"/>
            </a:xfrm>
            <a:custGeom>
              <a:avLst/>
              <a:pathLst>
                <a:path w="8081613" h="0">
                  <a:moveTo>
                    <a:pt x="0" y="0"/>
                  </a:moveTo>
                  <a:lnTo>
                    <a:pt x="8081613" y="0"/>
                  </a:lnTo>
                  <a:lnTo>
                    <a:pt x="8081613" y="0"/>
                  </a:lnTo>
                </a:path>
              </a:pathLst>
            </a:custGeom>
            <a:ln w="81303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4"/>
            <p:cNvSpPr/>
            <p:nvPr/>
          </p:nvSpPr>
          <p:spPr>
            <a:xfrm>
              <a:off x="1417622" y="2148175"/>
              <a:ext cx="8081613" cy="0"/>
            </a:xfrm>
            <a:custGeom>
              <a:avLst/>
              <a:pathLst>
                <a:path w="8081613" h="0">
                  <a:moveTo>
                    <a:pt x="0" y="0"/>
                  </a:moveTo>
                  <a:lnTo>
                    <a:pt x="8081613" y="0"/>
                  </a:lnTo>
                  <a:lnTo>
                    <a:pt x="8081613" y="0"/>
                  </a:lnTo>
                </a:path>
              </a:pathLst>
            </a:custGeom>
            <a:ln w="81303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5"/>
            <p:cNvSpPr/>
            <p:nvPr/>
          </p:nvSpPr>
          <p:spPr>
            <a:xfrm>
              <a:off x="2581990" y="1895214"/>
              <a:ext cx="0" cy="3878745"/>
            </a:xfrm>
            <a:custGeom>
              <a:avLst/>
              <a:pathLst>
                <a:path w="0" h="3878745">
                  <a:moveTo>
                    <a:pt x="0" y="3878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6"/>
            <p:cNvSpPr/>
            <p:nvPr/>
          </p:nvSpPr>
          <p:spPr>
            <a:xfrm>
              <a:off x="4244846" y="1895214"/>
              <a:ext cx="0" cy="3878745"/>
            </a:xfrm>
            <a:custGeom>
              <a:avLst/>
              <a:pathLst>
                <a:path w="0" h="3878745">
                  <a:moveTo>
                    <a:pt x="0" y="3878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7"/>
            <p:cNvSpPr/>
            <p:nvPr/>
          </p:nvSpPr>
          <p:spPr>
            <a:xfrm>
              <a:off x="5907702" y="1895214"/>
              <a:ext cx="0" cy="3878745"/>
            </a:xfrm>
            <a:custGeom>
              <a:avLst/>
              <a:pathLst>
                <a:path w="0" h="3878745">
                  <a:moveTo>
                    <a:pt x="0" y="3878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8"/>
            <p:cNvSpPr/>
            <p:nvPr/>
          </p:nvSpPr>
          <p:spPr>
            <a:xfrm>
              <a:off x="7570559" y="1895214"/>
              <a:ext cx="0" cy="3878745"/>
            </a:xfrm>
            <a:custGeom>
              <a:avLst/>
              <a:pathLst>
                <a:path w="0" h="3878745">
                  <a:moveTo>
                    <a:pt x="0" y="3878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9"/>
            <p:cNvSpPr/>
            <p:nvPr/>
          </p:nvSpPr>
          <p:spPr>
            <a:xfrm>
              <a:off x="9233415" y="1895214"/>
              <a:ext cx="0" cy="3878745"/>
            </a:xfrm>
            <a:custGeom>
              <a:avLst/>
              <a:pathLst>
                <a:path w="0" h="3878745">
                  <a:moveTo>
                    <a:pt x="0" y="3878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0"/>
            <p:cNvSpPr/>
            <p:nvPr/>
          </p:nvSpPr>
          <p:spPr>
            <a:xfrm>
              <a:off x="1417622" y="5099395"/>
              <a:ext cx="8081613" cy="0"/>
            </a:xfrm>
            <a:custGeom>
              <a:avLst/>
              <a:pathLst>
                <a:path w="8081613" h="0">
                  <a:moveTo>
                    <a:pt x="0" y="0"/>
                  </a:moveTo>
                  <a:lnTo>
                    <a:pt x="8081613" y="0"/>
                  </a:lnTo>
                  <a:lnTo>
                    <a:pt x="8081613" y="0"/>
                  </a:lnTo>
                </a:path>
              </a:pathLst>
            </a:custGeom>
            <a:ln w="67753" cap="flat">
              <a:solidFill>
                <a:srgbClr val="EEEE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1"/>
            <p:cNvSpPr/>
            <p:nvPr/>
          </p:nvSpPr>
          <p:spPr>
            <a:xfrm>
              <a:off x="1417622" y="3412984"/>
              <a:ext cx="8081613" cy="0"/>
            </a:xfrm>
            <a:custGeom>
              <a:avLst/>
              <a:pathLst>
                <a:path w="8081613" h="0">
                  <a:moveTo>
                    <a:pt x="0" y="0"/>
                  </a:moveTo>
                  <a:lnTo>
                    <a:pt x="8081613" y="0"/>
                  </a:lnTo>
                  <a:lnTo>
                    <a:pt x="8081613" y="0"/>
                  </a:lnTo>
                </a:path>
              </a:pathLst>
            </a:custGeom>
            <a:ln w="67753" cap="flat">
              <a:solidFill>
                <a:srgbClr val="BBBB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2"/>
            <p:cNvSpPr/>
            <p:nvPr/>
          </p:nvSpPr>
          <p:spPr>
            <a:xfrm>
              <a:off x="1417622" y="5099395"/>
              <a:ext cx="8081613" cy="0"/>
            </a:xfrm>
            <a:custGeom>
              <a:avLst/>
              <a:pathLst>
                <a:path w="8081613" h="0">
                  <a:moveTo>
                    <a:pt x="0" y="0"/>
                  </a:moveTo>
                  <a:lnTo>
                    <a:pt x="8081613" y="0"/>
                  </a:lnTo>
                  <a:lnTo>
                    <a:pt x="8081613" y="0"/>
                  </a:lnTo>
                </a:path>
              </a:pathLst>
            </a:custGeom>
            <a:ln w="67753" cap="flat">
              <a:solidFill>
                <a:srgbClr val="EEEE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3"/>
            <p:cNvSpPr/>
            <p:nvPr/>
          </p:nvSpPr>
          <p:spPr>
            <a:xfrm>
              <a:off x="1417622" y="4677792"/>
              <a:ext cx="8081613" cy="0"/>
            </a:xfrm>
            <a:custGeom>
              <a:avLst/>
              <a:pathLst>
                <a:path w="8081613" h="0">
                  <a:moveTo>
                    <a:pt x="0" y="0"/>
                  </a:moveTo>
                  <a:lnTo>
                    <a:pt x="8081613" y="0"/>
                  </a:lnTo>
                  <a:lnTo>
                    <a:pt x="8081613" y="0"/>
                  </a:lnTo>
                </a:path>
              </a:pathLst>
            </a:custGeom>
            <a:ln w="67753" cap="flat">
              <a:solidFill>
                <a:srgbClr val="BBBB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4"/>
            <p:cNvSpPr/>
            <p:nvPr/>
          </p:nvSpPr>
          <p:spPr>
            <a:xfrm>
              <a:off x="1417622" y="4256189"/>
              <a:ext cx="8081613" cy="0"/>
            </a:xfrm>
            <a:custGeom>
              <a:avLst/>
              <a:pathLst>
                <a:path w="8081613" h="0">
                  <a:moveTo>
                    <a:pt x="0" y="0"/>
                  </a:moveTo>
                  <a:lnTo>
                    <a:pt x="8081613" y="0"/>
                  </a:lnTo>
                  <a:lnTo>
                    <a:pt x="8081613" y="0"/>
                  </a:lnTo>
                </a:path>
              </a:pathLst>
            </a:custGeom>
            <a:ln w="67753" cap="flat">
              <a:solidFill>
                <a:srgbClr val="EEEE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5"/>
            <p:cNvSpPr/>
            <p:nvPr/>
          </p:nvSpPr>
          <p:spPr>
            <a:xfrm>
              <a:off x="1417622" y="2569778"/>
              <a:ext cx="8081613" cy="0"/>
            </a:xfrm>
            <a:custGeom>
              <a:avLst/>
              <a:pathLst>
                <a:path w="8081613" h="0">
                  <a:moveTo>
                    <a:pt x="0" y="0"/>
                  </a:moveTo>
                  <a:lnTo>
                    <a:pt x="8081613" y="0"/>
                  </a:lnTo>
                  <a:lnTo>
                    <a:pt x="8081613" y="0"/>
                  </a:lnTo>
                </a:path>
              </a:pathLst>
            </a:custGeom>
            <a:ln w="67753" cap="flat">
              <a:solidFill>
                <a:srgbClr val="EEEE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6"/>
            <p:cNvSpPr/>
            <p:nvPr/>
          </p:nvSpPr>
          <p:spPr>
            <a:xfrm>
              <a:off x="1417622" y="2148175"/>
              <a:ext cx="8081613" cy="0"/>
            </a:xfrm>
            <a:custGeom>
              <a:avLst/>
              <a:pathLst>
                <a:path w="8081613" h="0">
                  <a:moveTo>
                    <a:pt x="0" y="0"/>
                  </a:moveTo>
                  <a:lnTo>
                    <a:pt x="8081613" y="0"/>
                  </a:lnTo>
                  <a:lnTo>
                    <a:pt x="8081613" y="0"/>
                  </a:lnTo>
                </a:path>
              </a:pathLst>
            </a:custGeom>
            <a:ln w="67753" cap="flat">
              <a:solidFill>
                <a:srgbClr val="BBBB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7"/>
            <p:cNvSpPr/>
            <p:nvPr/>
          </p:nvSpPr>
          <p:spPr>
            <a:xfrm>
              <a:off x="1417622" y="5520998"/>
              <a:ext cx="8081613" cy="0"/>
            </a:xfrm>
            <a:custGeom>
              <a:avLst/>
              <a:pathLst>
                <a:path w="8081613" h="0">
                  <a:moveTo>
                    <a:pt x="0" y="0"/>
                  </a:moveTo>
                  <a:lnTo>
                    <a:pt x="8081613" y="0"/>
                  </a:lnTo>
                  <a:lnTo>
                    <a:pt x="8081613" y="0"/>
                  </a:lnTo>
                </a:path>
              </a:pathLst>
            </a:custGeom>
            <a:ln w="67753" cap="flat">
              <a:solidFill>
                <a:srgbClr val="BBBB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8"/>
            <p:cNvSpPr/>
            <p:nvPr/>
          </p:nvSpPr>
          <p:spPr>
            <a:xfrm>
              <a:off x="1417622" y="3834587"/>
              <a:ext cx="8081613" cy="0"/>
            </a:xfrm>
            <a:custGeom>
              <a:avLst/>
              <a:pathLst>
                <a:path w="8081613" h="0">
                  <a:moveTo>
                    <a:pt x="0" y="0"/>
                  </a:moveTo>
                  <a:lnTo>
                    <a:pt x="8081613" y="0"/>
                  </a:lnTo>
                  <a:lnTo>
                    <a:pt x="8081613" y="0"/>
                  </a:lnTo>
                </a:path>
              </a:pathLst>
            </a:custGeom>
            <a:ln w="67753" cap="flat">
              <a:solidFill>
                <a:srgbClr val="EEEE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9"/>
            <p:cNvSpPr/>
            <p:nvPr/>
          </p:nvSpPr>
          <p:spPr>
            <a:xfrm>
              <a:off x="1417622" y="2991381"/>
              <a:ext cx="8081613" cy="0"/>
            </a:xfrm>
            <a:custGeom>
              <a:avLst/>
              <a:pathLst>
                <a:path w="8081613" h="0">
                  <a:moveTo>
                    <a:pt x="0" y="0"/>
                  </a:moveTo>
                  <a:lnTo>
                    <a:pt x="8081613" y="0"/>
                  </a:lnTo>
                  <a:lnTo>
                    <a:pt x="8081613" y="0"/>
                  </a:lnTo>
                </a:path>
              </a:pathLst>
            </a:custGeom>
            <a:ln w="67753" cap="flat">
              <a:solidFill>
                <a:srgbClr val="BBBB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0"/>
            <p:cNvSpPr/>
            <p:nvPr/>
          </p:nvSpPr>
          <p:spPr>
            <a:xfrm>
              <a:off x="2507351" y="5099395"/>
              <a:ext cx="497832" cy="0"/>
            </a:xfrm>
            <a:custGeom>
              <a:avLst/>
              <a:pathLst>
                <a:path w="497832" h="0">
                  <a:moveTo>
                    <a:pt x="0" y="0"/>
                  </a:moveTo>
                  <a:lnTo>
                    <a:pt x="497832" y="0"/>
                  </a:lnTo>
                </a:path>
              </a:pathLst>
            </a:custGeom>
            <a:ln w="67753" cap="flat">
              <a:solidFill>
                <a:srgbClr val="1952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1"/>
            <p:cNvSpPr/>
            <p:nvPr/>
          </p:nvSpPr>
          <p:spPr>
            <a:xfrm>
              <a:off x="2420496" y="3412984"/>
              <a:ext cx="6711393" cy="0"/>
            </a:xfrm>
            <a:custGeom>
              <a:avLst/>
              <a:pathLst>
                <a:path w="6711393" h="0">
                  <a:moveTo>
                    <a:pt x="0" y="0"/>
                  </a:moveTo>
                  <a:lnTo>
                    <a:pt x="6711393" y="0"/>
                  </a:lnTo>
                </a:path>
              </a:pathLst>
            </a:custGeom>
            <a:ln w="67753" cap="flat">
              <a:solidFill>
                <a:srgbClr val="1952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2"/>
            <p:cNvSpPr/>
            <p:nvPr/>
          </p:nvSpPr>
          <p:spPr>
            <a:xfrm>
              <a:off x="1955146" y="5099395"/>
              <a:ext cx="3149291" cy="0"/>
            </a:xfrm>
            <a:custGeom>
              <a:avLst/>
              <a:pathLst>
                <a:path w="3149291" h="0">
                  <a:moveTo>
                    <a:pt x="0" y="0"/>
                  </a:moveTo>
                  <a:lnTo>
                    <a:pt x="3149291" y="0"/>
                  </a:lnTo>
                </a:path>
              </a:pathLst>
            </a:custGeom>
            <a:ln w="67753" cap="flat">
              <a:solidFill>
                <a:srgbClr val="1952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3"/>
            <p:cNvSpPr/>
            <p:nvPr/>
          </p:nvSpPr>
          <p:spPr>
            <a:xfrm>
              <a:off x="3902441" y="4677792"/>
              <a:ext cx="3887948" cy="0"/>
            </a:xfrm>
            <a:custGeom>
              <a:avLst/>
              <a:pathLst>
                <a:path w="3887948" h="0">
                  <a:moveTo>
                    <a:pt x="0" y="0"/>
                  </a:moveTo>
                  <a:lnTo>
                    <a:pt x="3887948" y="0"/>
                  </a:lnTo>
                </a:path>
              </a:pathLst>
            </a:custGeom>
            <a:ln w="67753" cap="flat">
              <a:solidFill>
                <a:srgbClr val="1952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4"/>
            <p:cNvSpPr/>
            <p:nvPr/>
          </p:nvSpPr>
          <p:spPr>
            <a:xfrm>
              <a:off x="2349874" y="4256189"/>
              <a:ext cx="3004964" cy="0"/>
            </a:xfrm>
            <a:custGeom>
              <a:avLst/>
              <a:pathLst>
                <a:path w="3004964" h="0">
                  <a:moveTo>
                    <a:pt x="0" y="0"/>
                  </a:moveTo>
                  <a:lnTo>
                    <a:pt x="3004964" y="0"/>
                  </a:lnTo>
                </a:path>
              </a:pathLst>
            </a:custGeom>
            <a:ln w="67753" cap="flat">
              <a:solidFill>
                <a:srgbClr val="1952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5"/>
            <p:cNvSpPr/>
            <p:nvPr/>
          </p:nvSpPr>
          <p:spPr>
            <a:xfrm>
              <a:off x="6094202" y="2569778"/>
              <a:ext cx="3015884" cy="0"/>
            </a:xfrm>
            <a:custGeom>
              <a:avLst/>
              <a:pathLst>
                <a:path w="3015884" h="0">
                  <a:moveTo>
                    <a:pt x="0" y="0"/>
                  </a:moveTo>
                  <a:lnTo>
                    <a:pt x="3015884" y="0"/>
                  </a:lnTo>
                </a:path>
              </a:pathLst>
            </a:custGeom>
            <a:ln w="67753" cap="flat">
              <a:solidFill>
                <a:srgbClr val="1952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6"/>
            <p:cNvSpPr/>
            <p:nvPr/>
          </p:nvSpPr>
          <p:spPr>
            <a:xfrm>
              <a:off x="1784968" y="2148175"/>
              <a:ext cx="248725" cy="0"/>
            </a:xfrm>
            <a:custGeom>
              <a:avLst/>
              <a:pathLst>
                <a:path w="248725" h="0">
                  <a:moveTo>
                    <a:pt x="0" y="0"/>
                  </a:moveTo>
                  <a:lnTo>
                    <a:pt x="248725" y="0"/>
                  </a:lnTo>
                </a:path>
              </a:pathLst>
            </a:custGeom>
            <a:ln w="67753" cap="flat">
              <a:solidFill>
                <a:srgbClr val="1952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7"/>
            <p:cNvSpPr/>
            <p:nvPr/>
          </p:nvSpPr>
          <p:spPr>
            <a:xfrm>
              <a:off x="6387385" y="5520998"/>
              <a:ext cx="1241434" cy="0"/>
            </a:xfrm>
            <a:custGeom>
              <a:avLst/>
              <a:pathLst>
                <a:path w="1241434" h="0">
                  <a:moveTo>
                    <a:pt x="1241434" y="0"/>
                  </a:moveTo>
                  <a:lnTo>
                    <a:pt x="0" y="0"/>
                  </a:lnTo>
                </a:path>
              </a:pathLst>
            </a:custGeom>
            <a:ln w="67753" cap="flat">
              <a:solidFill>
                <a:srgbClr val="1952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8"/>
            <p:cNvSpPr/>
            <p:nvPr/>
          </p:nvSpPr>
          <p:spPr>
            <a:xfrm>
              <a:off x="4546972" y="3834587"/>
              <a:ext cx="4004809" cy="0"/>
            </a:xfrm>
            <a:custGeom>
              <a:avLst/>
              <a:pathLst>
                <a:path w="4004809" h="0">
                  <a:moveTo>
                    <a:pt x="0" y="0"/>
                  </a:moveTo>
                  <a:lnTo>
                    <a:pt x="4004809" y="0"/>
                  </a:lnTo>
                </a:path>
              </a:pathLst>
            </a:custGeom>
            <a:ln w="67753" cap="flat">
              <a:solidFill>
                <a:srgbClr val="1952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9"/>
            <p:cNvSpPr/>
            <p:nvPr/>
          </p:nvSpPr>
          <p:spPr>
            <a:xfrm>
              <a:off x="7445535" y="2991381"/>
              <a:ext cx="344382" cy="0"/>
            </a:xfrm>
            <a:custGeom>
              <a:avLst/>
              <a:pathLst>
                <a:path w="344382" h="0">
                  <a:moveTo>
                    <a:pt x="344382" y="0"/>
                  </a:moveTo>
                  <a:lnTo>
                    <a:pt x="0" y="0"/>
                  </a:lnTo>
                </a:path>
              </a:pathLst>
            </a:custGeom>
            <a:ln w="67753" cap="flat">
              <a:solidFill>
                <a:srgbClr val="1952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0"/>
            <p:cNvSpPr/>
            <p:nvPr/>
          </p:nvSpPr>
          <p:spPr>
            <a:xfrm>
              <a:off x="7590443" y="548262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1"/>
            <p:cNvSpPr/>
            <p:nvPr/>
          </p:nvSpPr>
          <p:spPr>
            <a:xfrm>
              <a:off x="6349009" y="5482621"/>
              <a:ext cx="76753" cy="7675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2"/>
            <p:cNvSpPr/>
            <p:nvPr/>
          </p:nvSpPr>
          <p:spPr>
            <a:xfrm>
              <a:off x="4508595" y="3796210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3"/>
            <p:cNvSpPr/>
            <p:nvPr/>
          </p:nvSpPr>
          <p:spPr>
            <a:xfrm>
              <a:off x="8513405" y="3796210"/>
              <a:ext cx="76753" cy="7675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4"/>
            <p:cNvSpPr/>
            <p:nvPr/>
          </p:nvSpPr>
          <p:spPr>
            <a:xfrm>
              <a:off x="7751542" y="2953004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5"/>
            <p:cNvSpPr/>
            <p:nvPr/>
          </p:nvSpPr>
          <p:spPr>
            <a:xfrm>
              <a:off x="7407159" y="2953004"/>
              <a:ext cx="76753" cy="7675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6"/>
            <p:cNvSpPr/>
            <p:nvPr/>
          </p:nvSpPr>
          <p:spPr>
            <a:xfrm>
              <a:off x="6055825" y="253140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7"/>
            <p:cNvSpPr/>
            <p:nvPr/>
          </p:nvSpPr>
          <p:spPr>
            <a:xfrm>
              <a:off x="9071710" y="2531401"/>
              <a:ext cx="76753" cy="7675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8"/>
            <p:cNvSpPr/>
            <p:nvPr/>
          </p:nvSpPr>
          <p:spPr>
            <a:xfrm>
              <a:off x="1746592" y="2109799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49"/>
            <p:cNvSpPr/>
            <p:nvPr/>
          </p:nvSpPr>
          <p:spPr>
            <a:xfrm>
              <a:off x="1995317" y="2109799"/>
              <a:ext cx="76753" cy="7675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0"/>
            <p:cNvSpPr/>
            <p:nvPr/>
          </p:nvSpPr>
          <p:spPr>
            <a:xfrm>
              <a:off x="1916769" y="5061018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1"/>
            <p:cNvSpPr/>
            <p:nvPr/>
          </p:nvSpPr>
          <p:spPr>
            <a:xfrm>
              <a:off x="5066061" y="5061018"/>
              <a:ext cx="76753" cy="7675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2"/>
            <p:cNvSpPr/>
            <p:nvPr/>
          </p:nvSpPr>
          <p:spPr>
            <a:xfrm>
              <a:off x="3864065" y="4639416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3"/>
            <p:cNvSpPr/>
            <p:nvPr/>
          </p:nvSpPr>
          <p:spPr>
            <a:xfrm>
              <a:off x="7752013" y="4639416"/>
              <a:ext cx="76753" cy="7675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4"/>
            <p:cNvSpPr/>
            <p:nvPr/>
          </p:nvSpPr>
          <p:spPr>
            <a:xfrm>
              <a:off x="2311497" y="4217813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5"/>
            <p:cNvSpPr/>
            <p:nvPr/>
          </p:nvSpPr>
          <p:spPr>
            <a:xfrm>
              <a:off x="5316462" y="4217813"/>
              <a:ext cx="76753" cy="7675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6"/>
            <p:cNvSpPr/>
            <p:nvPr/>
          </p:nvSpPr>
          <p:spPr>
            <a:xfrm>
              <a:off x="2382120" y="3374607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7"/>
            <p:cNvSpPr/>
            <p:nvPr/>
          </p:nvSpPr>
          <p:spPr>
            <a:xfrm>
              <a:off x="9093514" y="3374607"/>
              <a:ext cx="76753" cy="7675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8"/>
            <p:cNvSpPr/>
            <p:nvPr/>
          </p:nvSpPr>
          <p:spPr>
            <a:xfrm>
              <a:off x="2468974" y="5061018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59"/>
            <p:cNvSpPr/>
            <p:nvPr/>
          </p:nvSpPr>
          <p:spPr>
            <a:xfrm>
              <a:off x="2966807" y="5061018"/>
              <a:ext cx="76753" cy="7675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0"/>
            <p:cNvSpPr/>
            <p:nvPr/>
          </p:nvSpPr>
          <p:spPr>
            <a:xfrm>
              <a:off x="969944" y="5476605"/>
              <a:ext cx="385048" cy="84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CNGA1</a:t>
              </a:r>
            </a:p>
          </p:txBody>
        </p:sp>
        <p:sp>
          <p:nvSpPr>
            <p:cNvPr id="63" name="tx61"/>
            <p:cNvSpPr/>
            <p:nvPr/>
          </p:nvSpPr>
          <p:spPr>
            <a:xfrm>
              <a:off x="907789" y="5055002"/>
              <a:ext cx="447203" cy="84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CNGA11</a:t>
              </a:r>
            </a:p>
          </p:txBody>
        </p:sp>
        <p:sp>
          <p:nvSpPr>
            <p:cNvPr id="64" name="tx62"/>
            <p:cNvSpPr/>
            <p:nvPr/>
          </p:nvSpPr>
          <p:spPr>
            <a:xfrm>
              <a:off x="907789" y="4633399"/>
              <a:ext cx="447203" cy="84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CNGA12</a:t>
              </a:r>
            </a:p>
          </p:txBody>
        </p:sp>
        <p:sp>
          <p:nvSpPr>
            <p:cNvPr id="65" name="tx63"/>
            <p:cNvSpPr/>
            <p:nvPr/>
          </p:nvSpPr>
          <p:spPr>
            <a:xfrm>
              <a:off x="907789" y="4211742"/>
              <a:ext cx="447203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CNGA19</a:t>
              </a:r>
            </a:p>
          </p:txBody>
        </p:sp>
        <p:sp>
          <p:nvSpPr>
            <p:cNvPr id="66" name="tx64"/>
            <p:cNvSpPr/>
            <p:nvPr/>
          </p:nvSpPr>
          <p:spPr>
            <a:xfrm>
              <a:off x="969944" y="3790194"/>
              <a:ext cx="385048" cy="84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CNGA2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907789" y="3368591"/>
              <a:ext cx="447203" cy="84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CNGA20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969944" y="2946988"/>
              <a:ext cx="385048" cy="84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CNGA4</a:t>
              </a:r>
            </a:p>
          </p:txBody>
        </p:sp>
        <p:sp>
          <p:nvSpPr>
            <p:cNvPr id="69" name="tx67"/>
            <p:cNvSpPr/>
            <p:nvPr/>
          </p:nvSpPr>
          <p:spPr>
            <a:xfrm>
              <a:off x="969944" y="2525385"/>
              <a:ext cx="385048" cy="84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CNGA7</a:t>
              </a:r>
            </a:p>
          </p:txBody>
        </p:sp>
        <p:sp>
          <p:nvSpPr>
            <p:cNvPr id="70" name="tx68"/>
            <p:cNvSpPr/>
            <p:nvPr/>
          </p:nvSpPr>
          <p:spPr>
            <a:xfrm>
              <a:off x="969944" y="2103673"/>
              <a:ext cx="385048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CNGA8</a:t>
              </a:r>
            </a:p>
          </p:txBody>
        </p:sp>
        <p:sp>
          <p:nvSpPr>
            <p:cNvPr id="71" name="tx69"/>
            <p:cNvSpPr/>
            <p:nvPr/>
          </p:nvSpPr>
          <p:spPr>
            <a:xfrm>
              <a:off x="2504309" y="5838336"/>
              <a:ext cx="155361" cy="78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1.2</a:t>
              </a:r>
            </a:p>
          </p:txBody>
        </p:sp>
        <p:sp>
          <p:nvSpPr>
            <p:cNvPr id="72" name="tx70"/>
            <p:cNvSpPr/>
            <p:nvPr/>
          </p:nvSpPr>
          <p:spPr>
            <a:xfrm>
              <a:off x="4167165" y="5838390"/>
              <a:ext cx="155361" cy="78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1.4</a:t>
              </a:r>
            </a:p>
          </p:txBody>
        </p:sp>
        <p:sp>
          <p:nvSpPr>
            <p:cNvPr id="73" name="tx71"/>
            <p:cNvSpPr/>
            <p:nvPr/>
          </p:nvSpPr>
          <p:spPr>
            <a:xfrm>
              <a:off x="5830022" y="5836262"/>
              <a:ext cx="155361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1.6</a:t>
              </a:r>
            </a:p>
          </p:txBody>
        </p:sp>
        <p:sp>
          <p:nvSpPr>
            <p:cNvPr id="74" name="tx72"/>
            <p:cNvSpPr/>
            <p:nvPr/>
          </p:nvSpPr>
          <p:spPr>
            <a:xfrm>
              <a:off x="7492878" y="5836153"/>
              <a:ext cx="155361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1.8</a:t>
              </a:r>
            </a:p>
          </p:txBody>
        </p:sp>
        <p:sp>
          <p:nvSpPr>
            <p:cNvPr id="75" name="tx73"/>
            <p:cNvSpPr/>
            <p:nvPr/>
          </p:nvSpPr>
          <p:spPr>
            <a:xfrm>
              <a:off x="9155734" y="5836208"/>
              <a:ext cx="15536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2.0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5145434" y="5945027"/>
              <a:ext cx="625989" cy="1314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ω (dN/dS)</a:t>
              </a:r>
            </a:p>
          </p:txBody>
        </p:sp>
        <p:sp>
          <p:nvSpPr>
            <p:cNvPr id="77" name="rc75"/>
            <p:cNvSpPr/>
            <p:nvPr/>
          </p:nvSpPr>
          <p:spPr>
            <a:xfrm>
              <a:off x="9638414" y="2986213"/>
              <a:ext cx="1645796" cy="77878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tx76"/>
            <p:cNvSpPr/>
            <p:nvPr/>
          </p:nvSpPr>
          <p:spPr>
            <a:xfrm>
              <a:off x="9708003" y="3040011"/>
              <a:ext cx="1506618" cy="1314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Background/Foreground</a:t>
              </a:r>
            </a:p>
          </p:txBody>
        </p:sp>
        <p:sp>
          <p:nvSpPr>
            <p:cNvPr id="79" name="rc77"/>
            <p:cNvSpPr/>
            <p:nvPr/>
          </p:nvSpPr>
          <p:spPr>
            <a:xfrm>
              <a:off x="9708003" y="325649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78"/>
            <p:cNvSpPr/>
            <p:nvPr/>
          </p:nvSpPr>
          <p:spPr>
            <a:xfrm>
              <a:off x="9779355" y="3327848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79"/>
            <p:cNvSpPr/>
            <p:nvPr/>
          </p:nvSpPr>
          <p:spPr>
            <a:xfrm>
              <a:off x="9708003" y="347595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0"/>
            <p:cNvSpPr/>
            <p:nvPr/>
          </p:nvSpPr>
          <p:spPr>
            <a:xfrm>
              <a:off x="9779355" y="3547304"/>
              <a:ext cx="76753" cy="7675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1"/>
            <p:cNvSpPr/>
            <p:nvPr/>
          </p:nvSpPr>
          <p:spPr>
            <a:xfrm>
              <a:off x="9997048" y="3301149"/>
              <a:ext cx="627504" cy="1051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Background </a:t>
              </a:r>
            </a:p>
          </p:txBody>
        </p:sp>
        <p:sp>
          <p:nvSpPr>
            <p:cNvPr id="84" name="tx82"/>
            <p:cNvSpPr/>
            <p:nvPr/>
          </p:nvSpPr>
          <p:spPr>
            <a:xfrm>
              <a:off x="9997048" y="3520605"/>
              <a:ext cx="577790" cy="1051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Foreground</a:t>
              </a:r>
            </a:p>
          </p:txBody>
        </p:sp>
        <p:sp>
          <p:nvSpPr>
            <p:cNvPr id="85" name="rc83"/>
            <p:cNvSpPr/>
            <p:nvPr/>
          </p:nvSpPr>
          <p:spPr>
            <a:xfrm>
              <a:off x="9638414" y="3904176"/>
              <a:ext cx="1529083" cy="77878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tx84"/>
            <p:cNvSpPr/>
            <p:nvPr/>
          </p:nvSpPr>
          <p:spPr>
            <a:xfrm>
              <a:off x="9708003" y="3955586"/>
              <a:ext cx="1389905" cy="1338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Statistical Significance</a:t>
              </a:r>
            </a:p>
          </p:txBody>
        </p:sp>
        <p:sp>
          <p:nvSpPr>
            <p:cNvPr id="87" name="rc85"/>
            <p:cNvSpPr/>
            <p:nvPr/>
          </p:nvSpPr>
          <p:spPr>
            <a:xfrm>
              <a:off x="9708003" y="4174459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l86"/>
            <p:cNvSpPr/>
            <p:nvPr/>
          </p:nvSpPr>
          <p:spPr>
            <a:xfrm>
              <a:off x="9729949" y="428418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67753" cap="flat">
              <a:solidFill>
                <a:srgbClr val="EEEE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rc87"/>
            <p:cNvSpPr/>
            <p:nvPr/>
          </p:nvSpPr>
          <p:spPr>
            <a:xfrm>
              <a:off x="9708003" y="4393915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l88"/>
            <p:cNvSpPr/>
            <p:nvPr/>
          </p:nvSpPr>
          <p:spPr>
            <a:xfrm>
              <a:off x="9729949" y="450364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67753" cap="flat">
              <a:solidFill>
                <a:srgbClr val="BBBB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89"/>
            <p:cNvSpPr/>
            <p:nvPr/>
          </p:nvSpPr>
          <p:spPr>
            <a:xfrm>
              <a:off x="9997048" y="4241977"/>
              <a:ext cx="142865" cy="82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No</a:t>
              </a:r>
            </a:p>
          </p:txBody>
        </p:sp>
        <p:sp>
          <p:nvSpPr>
            <p:cNvPr id="92" name="tx90"/>
            <p:cNvSpPr/>
            <p:nvPr/>
          </p:nvSpPr>
          <p:spPr>
            <a:xfrm>
              <a:off x="9997048" y="4461324"/>
              <a:ext cx="192578" cy="824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5417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Title</vt:lpstr>
      <vt:lpstr>Balls and Point Graph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chongwan.w@gmail.com</dc:creator>
  <cp:lastModifiedBy>chongwan</cp:lastModifiedBy>
  <cp:revision>2</cp:revision>
  <dcterms:created xsi:type="dcterms:W3CDTF">2024-06-09T20:32:06Z</dcterms:created>
  <dcterms:modified xsi:type="dcterms:W3CDTF">2024-06-09T16:51:30Z</dcterms:modified>
</cp:coreProperties>
</file>