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447150" y="1825625"/>
              <a:ext cx="6573813" cy="376519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447150" y="534526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447150" y="493600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447150" y="452674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447150" y="411748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447150" y="370822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447150" y="329896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447150" y="288970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2447150" y="248044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2447150" y="207118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4438564" y="5345265"/>
              <a:ext cx="1087139" cy="0"/>
            </a:xfrm>
            <a:custGeom>
              <a:avLst/>
              <a:pathLst>
                <a:path w="1087139" h="0">
                  <a:moveTo>
                    <a:pt x="1087139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3637305" y="4936005"/>
              <a:ext cx="1724101" cy="0"/>
            </a:xfrm>
            <a:custGeom>
              <a:avLst/>
              <a:pathLst>
                <a:path w="1724101" h="0">
                  <a:moveTo>
                    <a:pt x="0" y="0"/>
                  </a:moveTo>
                  <a:lnTo>
                    <a:pt x="1724101" y="0"/>
                  </a:lnTo>
                </a:path>
              </a:pathLst>
            </a:custGeom>
            <a:ln w="10840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4560870" y="4526744"/>
              <a:ext cx="496623" cy="0"/>
            </a:xfrm>
            <a:custGeom>
              <a:avLst/>
              <a:pathLst>
                <a:path w="496623" h="0">
                  <a:moveTo>
                    <a:pt x="0" y="0"/>
                  </a:moveTo>
                  <a:lnTo>
                    <a:pt x="496623" y="0"/>
                  </a:lnTo>
                </a:path>
              </a:pathLst>
            </a:custGeom>
            <a:ln w="10840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277306" y="4117484"/>
              <a:ext cx="2640346" cy="0"/>
            </a:xfrm>
            <a:custGeom>
              <a:avLst/>
              <a:pathLst>
                <a:path w="2640346" h="0">
                  <a:moveTo>
                    <a:pt x="0" y="0"/>
                  </a:moveTo>
                  <a:lnTo>
                    <a:pt x="2640346" y="0"/>
                  </a:lnTo>
                </a:path>
              </a:pathLst>
            </a:custGeom>
            <a:ln w="10840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3483886" y="3708223"/>
              <a:ext cx="2638325" cy="0"/>
            </a:xfrm>
            <a:custGeom>
              <a:avLst/>
              <a:pathLst>
                <a:path w="2638325" h="0">
                  <a:moveTo>
                    <a:pt x="2638325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7141868" y="3298963"/>
              <a:ext cx="573671" cy="0"/>
            </a:xfrm>
            <a:custGeom>
              <a:avLst/>
              <a:pathLst>
                <a:path w="573671" h="0">
                  <a:moveTo>
                    <a:pt x="0" y="0"/>
                  </a:moveTo>
                  <a:lnTo>
                    <a:pt x="573671" y="0"/>
                  </a:lnTo>
                </a:path>
              </a:pathLst>
            </a:custGeom>
            <a:ln w="10840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4696950" y="2889702"/>
              <a:ext cx="1203323" cy="0"/>
            </a:xfrm>
            <a:custGeom>
              <a:avLst/>
              <a:pathLst>
                <a:path w="1203323" h="0">
                  <a:moveTo>
                    <a:pt x="1203323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7996935" y="2480441"/>
              <a:ext cx="254501" cy="0"/>
            </a:xfrm>
            <a:custGeom>
              <a:avLst/>
              <a:pathLst>
                <a:path w="254501" h="0">
                  <a:moveTo>
                    <a:pt x="254501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6219784" y="2071181"/>
              <a:ext cx="512365" cy="0"/>
            </a:xfrm>
            <a:custGeom>
              <a:avLst/>
              <a:pathLst>
                <a:path w="512365" h="0">
                  <a:moveTo>
                    <a:pt x="512365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745960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3343579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941199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538818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136438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73405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33167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6929296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7526915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8124535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8722154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5456636" y="5276198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4369497" y="5276198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6053145" y="36391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3414819" y="36391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5831206" y="2820634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4627882" y="2820634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8182369" y="2411374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7927867" y="2411374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6663082" y="2002113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6150716" y="200211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4491802" y="4457677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4988426" y="4457677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4208238" y="4048416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6848584" y="4048416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7072801" y="322989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7646472" y="322989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3568237" y="4866937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5292339" y="4866937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1815699" y="5279685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723878" y="4870424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1723878" y="4461164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723878" y="4051823"/>
              <a:ext cx="660641" cy="124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1815699" y="3642643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1723878" y="3233382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815699" y="2824122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815699" y="2414861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815699" y="2005439"/>
              <a:ext cx="568821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2447150" y="559082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74596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334357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394119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453881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513643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573405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633167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6929296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752691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12453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872215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2631204" y="5653291"/>
              <a:ext cx="229511" cy="118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228824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3826443" y="5656032"/>
              <a:ext cx="229511" cy="115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4424062" y="5653129"/>
              <a:ext cx="229511" cy="118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5021682" y="5656112"/>
              <a:ext cx="229511" cy="115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5619301" y="5654016"/>
              <a:ext cx="229511" cy="117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216921" y="5652968"/>
              <a:ext cx="229511" cy="118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814540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7412160" y="5652807"/>
              <a:ext cx="229511" cy="119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009779" y="5653049"/>
              <a:ext cx="229511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8607399" y="5652888"/>
              <a:ext cx="229511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5307246" y="5955581"/>
              <a:ext cx="853622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88" name="rc86"/>
            <p:cNvSpPr/>
            <p:nvPr/>
          </p:nvSpPr>
          <p:spPr>
            <a:xfrm>
              <a:off x="9160142" y="2571777"/>
              <a:ext cx="2193657" cy="1009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7"/>
            <p:cNvSpPr/>
            <p:nvPr/>
          </p:nvSpPr>
          <p:spPr>
            <a:xfrm>
              <a:off x="9229731" y="2619832"/>
              <a:ext cx="2054479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90" name="rc88"/>
            <p:cNvSpPr/>
            <p:nvPr/>
          </p:nvSpPr>
          <p:spPr>
            <a:xfrm>
              <a:off x="9229731" y="294667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9270392" y="2987331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9229731" y="329265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9270392" y="333331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9518776" y="2960265"/>
              <a:ext cx="88112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9518776" y="3306247"/>
              <a:ext cx="85355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96" name="rc94"/>
            <p:cNvSpPr/>
            <p:nvPr/>
          </p:nvSpPr>
          <p:spPr>
            <a:xfrm>
              <a:off x="9160142" y="3834749"/>
              <a:ext cx="2034504" cy="1009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9229731" y="3879549"/>
              <a:ext cx="1895326" cy="182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98" name="rc96"/>
            <p:cNvSpPr/>
            <p:nvPr/>
          </p:nvSpPr>
          <p:spPr>
            <a:xfrm>
              <a:off x="9229731" y="420964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9251677" y="43193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8"/>
            <p:cNvSpPr/>
            <p:nvPr/>
          </p:nvSpPr>
          <p:spPr>
            <a:xfrm>
              <a:off x="9229731" y="45556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9251677" y="46653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0"/>
            <p:cNvSpPr/>
            <p:nvPr/>
          </p:nvSpPr>
          <p:spPr>
            <a:xfrm>
              <a:off x="9518776" y="4257015"/>
              <a:ext cx="21105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9518776" y="4602835"/>
              <a:ext cx="284491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10</cp:revision>
  <dcterms:created xsi:type="dcterms:W3CDTF">2024-06-09T20:32:06Z</dcterms:created>
  <dcterms:modified xsi:type="dcterms:W3CDTF">2024-07-15T13:35:26Z</dcterms:modified>
</cp:coreProperties>
</file>