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672"/>
  </p:normalViewPr>
  <p:slideViewPr>
    <p:cSldViewPr snapToGrid="0">
      <p:cViewPr varScale="1">
        <p:scale>
          <a:sx n="81" d="100"/>
          <a:sy n="81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slide" Target="slides/slide2.xml"/>
<Relationship Id="rId7" Type="http://schemas.openxmlformats.org/officeDocument/2006/relationships/tableStyles" Target="tableStyle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3983-C772-165C-D0EB-2E6AD9878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7CA51-9A3A-BF82-E665-BD5AEE2C7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B6626-4178-9B30-68AB-49EC9F4A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790A5-C277-3E9D-C5BE-58C7B831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F9AA-2D88-8A43-8E06-345D6A69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85580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862D-757C-12A0-A7ED-B25885D7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8946D-EFFC-9893-2891-A8D75E08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5E8E9-FA21-D73C-0219-4657CBD3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612E-7EAE-6E42-7ABE-F8996FE6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A07D-38C4-A2C5-D1B7-5340DF38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8754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011A2-8B96-3858-2003-1FE341D67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1914D-AA6B-7B8A-3E1B-37D6C13B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A316-15DE-0BF5-C3E2-B291461C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D8F0-2912-A391-38A9-600B285D3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3DC8-2B53-4A20-7586-335787B2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27485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5FBF-1F7E-135F-B6F8-66B101CB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3136FD50-2503-AE73-330A-1246594FD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B964-2A1B-B31F-E7BE-1C038503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BF3A9-4448-F03C-2CC8-0C761885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97F6F-CA84-FF3A-8519-22D8DB5F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7920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93DD3-550C-51F0-4B65-7665E30F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92B5-CF0E-96A5-C896-55B1050C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85BD4-71A8-1401-87E4-8D6C21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9C26-AA25-63B3-7DBF-41687CD1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ABFA-8A1C-64B3-D879-29DDC0DF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64363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EE8AC-CE00-5365-1020-AEA9A00B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8B133-ED59-882C-AFDD-6A70489AB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65101-A19D-7166-62E6-3FD5D0A42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4346-27FE-A462-8ADE-94840B11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1E8A0-9B12-9973-5919-FE3ADB09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5BB41-B367-D1CA-925B-9B438E94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087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A0068-8A08-55A9-3F7A-CE53A8F8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691C-8467-1C17-7B8F-82FE81C5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B4E81-0B91-8CAA-6614-FE0BA60FC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4C698-9CE4-F239-D71C-8BDCEA91E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10C4D-89B3-2D08-1C30-14F8309AE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C5926-35F4-8BAB-25EB-928F896F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3F8C8-5A6F-5C64-AB00-501D43BF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B68E7-A5F3-F5A8-75BA-7AED798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08961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7D91-06C6-1286-D94F-B70DD050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2911-1A86-214B-3404-BEF11C19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6625F-4759-E0E4-05AC-11A66CB8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3F135-C41B-AF89-1DF1-DF242628D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42529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41A2E-1FEE-B315-6F8B-F1D70B9A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20ED-EDEA-5F44-3D33-E788064D0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A9D0F-833E-C65C-D659-999555CA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57110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4ED3-3726-965E-3236-C6FAB91AF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E967-E0CE-09AE-4A57-21FFC0314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CDDD0-A3AD-7384-1FF9-C9DDAD8C5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B7F3E-2D1E-78EA-8491-B1CC36A2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B128D-0A11-BE5D-61AB-21B99A56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43283-F961-6051-3F24-1E173D16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178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70F92-DBCC-FF70-EA73-B6496202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682B-31C3-BFC9-D3A1-51A8BC988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F55FD-2C5B-3031-5E2D-BCEF02F05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62822-A2AF-1757-BF14-81DE9DBA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8252A-A80D-5092-D1C0-30C62BD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313B7-0C02-0FA4-827E-E3798531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1570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5D63F8-0F5A-B7F9-23BC-2917D670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69AB17EA-91CD-5FF1-4680-7CEAD3FE2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DA65-03E3-98FA-F5FF-5FD2A04BA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44566-E169-1B43-A35F-0A8894463DC4}" type="datetimeFigureOut">
              <a:rPr lang="en-TH" smtClean="0"/>
              <a:t>9/6/2024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B1FB-9734-1FA4-C1CE-48207ACC5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9C77D-B910-DBD1-361F-A2AB36ABC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1E0AB-9516-CD48-86AE-0DD68574B5F0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2868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2F30-50B8-7B81-D9E2-2D4396BC7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H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FF99D-9C0C-4FB3-97CA-640E01673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H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1760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098C-529F-A1A7-37FA-F457794A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H" dirty="0"/>
              <a:t>Balls and Point Graph</a:t>
            </a:r>
          </a:p>
        </p:txBody>
      </p:sp>
      <p:sp>
        <p:nvSpPr>
          <p:cNvPr id="3" name="R Placeholder">
            <a:extLst>
              <a:ext uri="{FF2B5EF4-FFF2-40B4-BE49-F238E27FC236}">
                <a16:creationId xmlns:a16="http://schemas.microsoft.com/office/drawing/2014/main" id="{A6A80BD4-1BD6-296D-ADF6-F3556B62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H" dirty="0"/>
          </a:p>
        </p:txBody>
      </p:sp>
      <p:grpSp xmlns:pic="http://schemas.openxmlformats.org/drawingml/2006/picture">
        <p:nvGrpSpPr>
          <p:cNvPr id="4" name="R Placeholder"/>
          <p:cNvGrpSpPr/>
          <p:nvPr/>
        </p:nvGrpSpPr>
        <p:grpSpPr>
          <a:xfrm>
            <a:off x="838200" y="1825625"/>
            <a:ext cx="10515600" cy="4351338"/>
            <a:chOff x="838200" y="1825625"/>
            <a:chExt cx="10515600" cy="4351338"/>
          </a:xfrm>
        </p:grpSpPr>
        <p:sp>
          <p:nvSpPr>
            <p:cNvPr id="5" name="rc3"/>
            <p:cNvSpPr/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838200" y="1825625"/>
              <a:ext cx="10515600" cy="43513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417622" y="1895214"/>
              <a:ext cx="7865387" cy="7761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417622" y="2459677"/>
              <a:ext cx="7865387" cy="0"/>
            </a:xfrm>
            <a:custGeom>
              <a:avLst/>
              <a:pathLst>
                <a:path w="7865387" h="0">
                  <a:moveTo>
                    <a:pt x="0" y="0"/>
                  </a:moveTo>
                  <a:lnTo>
                    <a:pt x="7865387" y="0"/>
                  </a:lnTo>
                  <a:lnTo>
                    <a:pt x="7865387" y="0"/>
                  </a:lnTo>
                </a:path>
              </a:pathLst>
            </a:custGeom>
            <a:ln w="81303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417622" y="2106887"/>
              <a:ext cx="7865387" cy="0"/>
            </a:xfrm>
            <a:custGeom>
              <a:avLst/>
              <a:pathLst>
                <a:path w="7865387" h="0">
                  <a:moveTo>
                    <a:pt x="0" y="0"/>
                  </a:moveTo>
                  <a:lnTo>
                    <a:pt x="7865387" y="0"/>
                  </a:lnTo>
                  <a:lnTo>
                    <a:pt x="7865387" y="0"/>
                  </a:lnTo>
                </a:path>
              </a:pathLst>
            </a:custGeom>
            <a:ln w="81303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2550837" y="1895214"/>
              <a:ext cx="0" cy="776136"/>
            </a:xfrm>
            <a:custGeom>
              <a:avLst/>
              <a:pathLst>
                <a:path w="0" h="776136">
                  <a:moveTo>
                    <a:pt x="0" y="7761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4169203" y="1895214"/>
              <a:ext cx="0" cy="776136"/>
            </a:xfrm>
            <a:custGeom>
              <a:avLst/>
              <a:pathLst>
                <a:path w="0" h="776136">
                  <a:moveTo>
                    <a:pt x="0" y="7761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5787569" y="1895214"/>
              <a:ext cx="0" cy="776136"/>
            </a:xfrm>
            <a:custGeom>
              <a:avLst/>
              <a:pathLst>
                <a:path w="0" h="776136">
                  <a:moveTo>
                    <a:pt x="0" y="7761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1"/>
            <p:cNvSpPr/>
            <p:nvPr/>
          </p:nvSpPr>
          <p:spPr>
            <a:xfrm>
              <a:off x="7405935" y="1895214"/>
              <a:ext cx="0" cy="776136"/>
            </a:xfrm>
            <a:custGeom>
              <a:avLst/>
              <a:pathLst>
                <a:path w="0" h="776136">
                  <a:moveTo>
                    <a:pt x="0" y="7761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2"/>
            <p:cNvSpPr/>
            <p:nvPr/>
          </p:nvSpPr>
          <p:spPr>
            <a:xfrm>
              <a:off x="9024301" y="1895214"/>
              <a:ext cx="0" cy="776136"/>
            </a:xfrm>
            <a:custGeom>
              <a:avLst/>
              <a:pathLst>
                <a:path w="0" h="776136">
                  <a:moveTo>
                    <a:pt x="0" y="77613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3"/>
            <p:cNvSpPr/>
            <p:nvPr/>
          </p:nvSpPr>
          <p:spPr>
            <a:xfrm>
              <a:off x="1417622" y="2459677"/>
              <a:ext cx="7865387" cy="0"/>
            </a:xfrm>
            <a:custGeom>
              <a:avLst/>
              <a:pathLst>
                <a:path w="7865387" h="0">
                  <a:moveTo>
                    <a:pt x="0" y="0"/>
                  </a:moveTo>
                  <a:lnTo>
                    <a:pt x="7865387" y="0"/>
                  </a:lnTo>
                  <a:lnTo>
                    <a:pt x="7865387" y="0"/>
                  </a:lnTo>
                </a:path>
              </a:pathLst>
            </a:custGeom>
            <a:ln w="67753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4"/>
            <p:cNvSpPr/>
            <p:nvPr/>
          </p:nvSpPr>
          <p:spPr>
            <a:xfrm>
              <a:off x="1417622" y="2106887"/>
              <a:ext cx="7865387" cy="0"/>
            </a:xfrm>
            <a:custGeom>
              <a:avLst/>
              <a:pathLst>
                <a:path w="7865387" h="0">
                  <a:moveTo>
                    <a:pt x="0" y="0"/>
                  </a:moveTo>
                  <a:lnTo>
                    <a:pt x="7865387" y="0"/>
                  </a:lnTo>
                  <a:lnTo>
                    <a:pt x="7865387" y="0"/>
                  </a:lnTo>
                </a:path>
              </a:pathLst>
            </a:custGeom>
            <a:ln w="67753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5"/>
            <p:cNvSpPr/>
            <p:nvPr/>
          </p:nvSpPr>
          <p:spPr>
            <a:xfrm>
              <a:off x="2478195" y="2459677"/>
              <a:ext cx="484512" cy="0"/>
            </a:xfrm>
            <a:custGeom>
              <a:avLst/>
              <a:pathLst>
                <a:path w="484512" h="0">
                  <a:moveTo>
                    <a:pt x="0" y="0"/>
                  </a:moveTo>
                  <a:lnTo>
                    <a:pt x="484512" y="0"/>
                  </a:lnTo>
                </a:path>
              </a:pathLst>
            </a:custGeom>
            <a:ln w="67753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6"/>
            <p:cNvSpPr/>
            <p:nvPr/>
          </p:nvSpPr>
          <p:spPr>
            <a:xfrm>
              <a:off x="2393664" y="2106887"/>
              <a:ext cx="6531827" cy="0"/>
            </a:xfrm>
            <a:custGeom>
              <a:avLst/>
              <a:pathLst>
                <a:path w="6531827" h="0">
                  <a:moveTo>
                    <a:pt x="0" y="0"/>
                  </a:moveTo>
                  <a:lnTo>
                    <a:pt x="6531827" y="0"/>
                  </a:lnTo>
                </a:path>
              </a:pathLst>
            </a:custGeom>
            <a:ln w="67753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7"/>
            <p:cNvSpPr/>
            <p:nvPr/>
          </p:nvSpPr>
          <p:spPr>
            <a:xfrm>
              <a:off x="2355287" y="2068511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8"/>
            <p:cNvSpPr/>
            <p:nvPr/>
          </p:nvSpPr>
          <p:spPr>
            <a:xfrm>
              <a:off x="8887115" y="2068511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19"/>
            <p:cNvSpPr/>
            <p:nvPr/>
          </p:nvSpPr>
          <p:spPr>
            <a:xfrm>
              <a:off x="2439818" y="242130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0"/>
            <p:cNvSpPr/>
            <p:nvPr/>
          </p:nvSpPr>
          <p:spPr>
            <a:xfrm>
              <a:off x="2924331" y="2421300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1417622" y="2740939"/>
              <a:ext cx="7865387" cy="18345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2"/>
            <p:cNvSpPr/>
            <p:nvPr/>
          </p:nvSpPr>
          <p:spPr>
            <a:xfrm>
              <a:off x="1417622" y="4363771"/>
              <a:ext cx="7865387" cy="0"/>
            </a:xfrm>
            <a:custGeom>
              <a:avLst/>
              <a:pathLst>
                <a:path w="7865387" h="0">
                  <a:moveTo>
                    <a:pt x="0" y="0"/>
                  </a:moveTo>
                  <a:lnTo>
                    <a:pt x="7865387" y="0"/>
                  </a:lnTo>
                  <a:lnTo>
                    <a:pt x="7865387" y="0"/>
                  </a:lnTo>
                </a:path>
              </a:pathLst>
            </a:custGeom>
            <a:ln w="81303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1417622" y="4010981"/>
              <a:ext cx="7865387" cy="0"/>
            </a:xfrm>
            <a:custGeom>
              <a:avLst/>
              <a:pathLst>
                <a:path w="7865387" h="0">
                  <a:moveTo>
                    <a:pt x="0" y="0"/>
                  </a:moveTo>
                  <a:lnTo>
                    <a:pt x="7865387" y="0"/>
                  </a:lnTo>
                  <a:lnTo>
                    <a:pt x="7865387" y="0"/>
                  </a:lnTo>
                </a:path>
              </a:pathLst>
            </a:custGeom>
            <a:ln w="81303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1417622" y="3658192"/>
              <a:ext cx="7865387" cy="0"/>
            </a:xfrm>
            <a:custGeom>
              <a:avLst/>
              <a:pathLst>
                <a:path w="7865387" h="0">
                  <a:moveTo>
                    <a:pt x="0" y="0"/>
                  </a:moveTo>
                  <a:lnTo>
                    <a:pt x="7865387" y="0"/>
                  </a:lnTo>
                  <a:lnTo>
                    <a:pt x="7865387" y="0"/>
                  </a:lnTo>
                </a:path>
              </a:pathLst>
            </a:custGeom>
            <a:ln w="81303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1417622" y="3305402"/>
              <a:ext cx="7865387" cy="0"/>
            </a:xfrm>
            <a:custGeom>
              <a:avLst/>
              <a:pathLst>
                <a:path w="7865387" h="0">
                  <a:moveTo>
                    <a:pt x="0" y="0"/>
                  </a:moveTo>
                  <a:lnTo>
                    <a:pt x="7865387" y="0"/>
                  </a:lnTo>
                  <a:lnTo>
                    <a:pt x="7865387" y="0"/>
                  </a:lnTo>
                </a:path>
              </a:pathLst>
            </a:custGeom>
            <a:ln w="81303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1417622" y="2952613"/>
              <a:ext cx="7865387" cy="0"/>
            </a:xfrm>
            <a:custGeom>
              <a:avLst/>
              <a:pathLst>
                <a:path w="7865387" h="0">
                  <a:moveTo>
                    <a:pt x="0" y="0"/>
                  </a:moveTo>
                  <a:lnTo>
                    <a:pt x="7865387" y="0"/>
                  </a:lnTo>
                  <a:lnTo>
                    <a:pt x="7865387" y="0"/>
                  </a:lnTo>
                </a:path>
              </a:pathLst>
            </a:custGeom>
            <a:ln w="81303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2550837" y="2740939"/>
              <a:ext cx="0" cy="1834504"/>
            </a:xfrm>
            <a:custGeom>
              <a:avLst/>
              <a:pathLst>
                <a:path w="0" h="1834504">
                  <a:moveTo>
                    <a:pt x="0" y="18345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4169203" y="2740939"/>
              <a:ext cx="0" cy="1834504"/>
            </a:xfrm>
            <a:custGeom>
              <a:avLst/>
              <a:pathLst>
                <a:path w="0" h="1834504">
                  <a:moveTo>
                    <a:pt x="0" y="18345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5787569" y="2740939"/>
              <a:ext cx="0" cy="1834504"/>
            </a:xfrm>
            <a:custGeom>
              <a:avLst/>
              <a:pathLst>
                <a:path w="0" h="1834504">
                  <a:moveTo>
                    <a:pt x="0" y="18345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7405935" y="2740939"/>
              <a:ext cx="0" cy="1834504"/>
            </a:xfrm>
            <a:custGeom>
              <a:avLst/>
              <a:pathLst>
                <a:path w="0" h="1834504">
                  <a:moveTo>
                    <a:pt x="0" y="18345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9024301" y="2740939"/>
              <a:ext cx="0" cy="1834504"/>
            </a:xfrm>
            <a:custGeom>
              <a:avLst/>
              <a:pathLst>
                <a:path w="0" h="1834504">
                  <a:moveTo>
                    <a:pt x="0" y="183450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1417622" y="4363771"/>
              <a:ext cx="7865387" cy="0"/>
            </a:xfrm>
            <a:custGeom>
              <a:avLst/>
              <a:pathLst>
                <a:path w="7865387" h="0">
                  <a:moveTo>
                    <a:pt x="0" y="0"/>
                  </a:moveTo>
                  <a:lnTo>
                    <a:pt x="7865387" y="0"/>
                  </a:lnTo>
                  <a:lnTo>
                    <a:pt x="7865387" y="0"/>
                  </a:lnTo>
                </a:path>
              </a:pathLst>
            </a:custGeom>
            <a:ln w="67753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1417622" y="4010981"/>
              <a:ext cx="7865387" cy="0"/>
            </a:xfrm>
            <a:custGeom>
              <a:avLst/>
              <a:pathLst>
                <a:path w="7865387" h="0">
                  <a:moveTo>
                    <a:pt x="0" y="0"/>
                  </a:moveTo>
                  <a:lnTo>
                    <a:pt x="7865387" y="0"/>
                  </a:lnTo>
                  <a:lnTo>
                    <a:pt x="7865387" y="0"/>
                  </a:lnTo>
                </a:path>
              </a:pathLst>
            </a:custGeom>
            <a:ln w="67753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1417622" y="3658192"/>
              <a:ext cx="7865387" cy="0"/>
            </a:xfrm>
            <a:custGeom>
              <a:avLst/>
              <a:pathLst>
                <a:path w="7865387" h="0">
                  <a:moveTo>
                    <a:pt x="0" y="0"/>
                  </a:moveTo>
                  <a:lnTo>
                    <a:pt x="7865387" y="0"/>
                  </a:lnTo>
                  <a:lnTo>
                    <a:pt x="7865387" y="0"/>
                  </a:lnTo>
                </a:path>
              </a:pathLst>
            </a:custGeom>
            <a:ln w="67753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1417622" y="3305402"/>
              <a:ext cx="7865387" cy="0"/>
            </a:xfrm>
            <a:custGeom>
              <a:avLst/>
              <a:pathLst>
                <a:path w="7865387" h="0">
                  <a:moveTo>
                    <a:pt x="0" y="0"/>
                  </a:moveTo>
                  <a:lnTo>
                    <a:pt x="7865387" y="0"/>
                  </a:lnTo>
                  <a:lnTo>
                    <a:pt x="7865387" y="0"/>
                  </a:lnTo>
                </a:path>
              </a:pathLst>
            </a:custGeom>
            <a:ln w="67753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1417622" y="2952613"/>
              <a:ext cx="7865387" cy="0"/>
            </a:xfrm>
            <a:custGeom>
              <a:avLst/>
              <a:pathLst>
                <a:path w="7865387" h="0">
                  <a:moveTo>
                    <a:pt x="0" y="0"/>
                  </a:moveTo>
                  <a:lnTo>
                    <a:pt x="7865387" y="0"/>
                  </a:lnTo>
                  <a:lnTo>
                    <a:pt x="7865387" y="0"/>
                  </a:lnTo>
                </a:path>
              </a:pathLst>
            </a:custGeom>
            <a:ln w="67753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1940764" y="4363771"/>
              <a:ext cx="3065031" cy="0"/>
            </a:xfrm>
            <a:custGeom>
              <a:avLst/>
              <a:pathLst>
                <a:path w="3065031" h="0">
                  <a:moveTo>
                    <a:pt x="0" y="0"/>
                  </a:moveTo>
                  <a:lnTo>
                    <a:pt x="3065031" y="0"/>
                  </a:lnTo>
                </a:path>
              </a:pathLst>
            </a:custGeom>
            <a:ln w="67753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835959" y="4010981"/>
              <a:ext cx="3783924" cy="0"/>
            </a:xfrm>
            <a:custGeom>
              <a:avLst/>
              <a:pathLst>
                <a:path w="3783924" h="0">
                  <a:moveTo>
                    <a:pt x="0" y="0"/>
                  </a:moveTo>
                  <a:lnTo>
                    <a:pt x="3783924" y="0"/>
                  </a:lnTo>
                </a:path>
              </a:pathLst>
            </a:custGeom>
            <a:ln w="67753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2324931" y="3658192"/>
              <a:ext cx="2924565" cy="0"/>
            </a:xfrm>
            <a:custGeom>
              <a:avLst/>
              <a:pathLst>
                <a:path w="2924565" h="0">
                  <a:moveTo>
                    <a:pt x="0" y="0"/>
                  </a:moveTo>
                  <a:lnTo>
                    <a:pt x="2924565" y="0"/>
                  </a:lnTo>
                </a:path>
              </a:pathLst>
            </a:custGeom>
            <a:ln w="67753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5969078" y="3305402"/>
              <a:ext cx="2935193" cy="0"/>
            </a:xfrm>
            <a:custGeom>
              <a:avLst/>
              <a:pathLst>
                <a:path w="2935193" h="0">
                  <a:moveTo>
                    <a:pt x="0" y="0"/>
                  </a:moveTo>
                  <a:lnTo>
                    <a:pt x="2935193" y="0"/>
                  </a:lnTo>
                </a:path>
              </a:pathLst>
            </a:custGeom>
            <a:ln w="67753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1775140" y="2952613"/>
              <a:ext cx="242070" cy="0"/>
            </a:xfrm>
            <a:custGeom>
              <a:avLst/>
              <a:pathLst>
                <a:path w="242070" h="0">
                  <a:moveTo>
                    <a:pt x="0" y="0"/>
                  </a:moveTo>
                  <a:lnTo>
                    <a:pt x="242070" y="0"/>
                  </a:lnTo>
                </a:path>
              </a:pathLst>
            </a:custGeom>
            <a:ln w="67753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2"/>
            <p:cNvSpPr/>
            <p:nvPr/>
          </p:nvSpPr>
          <p:spPr>
            <a:xfrm>
              <a:off x="5930701" y="326702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3"/>
            <p:cNvSpPr/>
            <p:nvPr/>
          </p:nvSpPr>
          <p:spPr>
            <a:xfrm>
              <a:off x="8865895" y="3267026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4"/>
            <p:cNvSpPr/>
            <p:nvPr/>
          </p:nvSpPr>
          <p:spPr>
            <a:xfrm>
              <a:off x="1736763" y="2914236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5"/>
            <p:cNvSpPr/>
            <p:nvPr/>
          </p:nvSpPr>
          <p:spPr>
            <a:xfrm>
              <a:off x="1978834" y="2914236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6"/>
            <p:cNvSpPr/>
            <p:nvPr/>
          </p:nvSpPr>
          <p:spPr>
            <a:xfrm>
              <a:off x="1902388" y="4325394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7"/>
            <p:cNvSpPr/>
            <p:nvPr/>
          </p:nvSpPr>
          <p:spPr>
            <a:xfrm>
              <a:off x="4967419" y="4325394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8"/>
            <p:cNvSpPr/>
            <p:nvPr/>
          </p:nvSpPr>
          <p:spPr>
            <a:xfrm>
              <a:off x="3797582" y="397260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49"/>
            <p:cNvSpPr/>
            <p:nvPr/>
          </p:nvSpPr>
          <p:spPr>
            <a:xfrm>
              <a:off x="7581507" y="3972605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0"/>
            <p:cNvSpPr/>
            <p:nvPr/>
          </p:nvSpPr>
          <p:spPr>
            <a:xfrm>
              <a:off x="2286555" y="3619815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1"/>
            <p:cNvSpPr/>
            <p:nvPr/>
          </p:nvSpPr>
          <p:spPr>
            <a:xfrm>
              <a:off x="5211121" y="3619815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1417622" y="4645033"/>
              <a:ext cx="7865387" cy="11289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3"/>
            <p:cNvSpPr/>
            <p:nvPr/>
          </p:nvSpPr>
          <p:spPr>
            <a:xfrm>
              <a:off x="1417622" y="5562286"/>
              <a:ext cx="7865387" cy="0"/>
            </a:xfrm>
            <a:custGeom>
              <a:avLst/>
              <a:pathLst>
                <a:path w="7865387" h="0">
                  <a:moveTo>
                    <a:pt x="0" y="0"/>
                  </a:moveTo>
                  <a:lnTo>
                    <a:pt x="7865387" y="0"/>
                  </a:lnTo>
                  <a:lnTo>
                    <a:pt x="7865387" y="0"/>
                  </a:lnTo>
                </a:path>
              </a:pathLst>
            </a:custGeom>
            <a:ln w="81303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417622" y="5209496"/>
              <a:ext cx="7865387" cy="0"/>
            </a:xfrm>
            <a:custGeom>
              <a:avLst/>
              <a:pathLst>
                <a:path w="7865387" h="0">
                  <a:moveTo>
                    <a:pt x="0" y="0"/>
                  </a:moveTo>
                  <a:lnTo>
                    <a:pt x="7865387" y="0"/>
                  </a:lnTo>
                  <a:lnTo>
                    <a:pt x="7865387" y="0"/>
                  </a:lnTo>
                </a:path>
              </a:pathLst>
            </a:custGeom>
            <a:ln w="81303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1417622" y="4856707"/>
              <a:ext cx="7865387" cy="0"/>
            </a:xfrm>
            <a:custGeom>
              <a:avLst/>
              <a:pathLst>
                <a:path w="7865387" h="0">
                  <a:moveTo>
                    <a:pt x="0" y="0"/>
                  </a:moveTo>
                  <a:lnTo>
                    <a:pt x="7865387" y="0"/>
                  </a:lnTo>
                  <a:lnTo>
                    <a:pt x="7865387" y="0"/>
                  </a:lnTo>
                </a:path>
              </a:pathLst>
            </a:custGeom>
            <a:ln w="81303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2550837" y="4645033"/>
              <a:ext cx="0" cy="1128926"/>
            </a:xfrm>
            <a:custGeom>
              <a:avLst/>
              <a:pathLst>
                <a:path w="0" h="1128926">
                  <a:moveTo>
                    <a:pt x="0" y="11289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4169203" y="4645033"/>
              <a:ext cx="0" cy="1128926"/>
            </a:xfrm>
            <a:custGeom>
              <a:avLst/>
              <a:pathLst>
                <a:path w="0" h="1128926">
                  <a:moveTo>
                    <a:pt x="0" y="11289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5787569" y="4645033"/>
              <a:ext cx="0" cy="1128926"/>
            </a:xfrm>
            <a:custGeom>
              <a:avLst/>
              <a:pathLst>
                <a:path w="0" h="1128926">
                  <a:moveTo>
                    <a:pt x="0" y="11289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7405935" y="4645033"/>
              <a:ext cx="0" cy="1128926"/>
            </a:xfrm>
            <a:custGeom>
              <a:avLst/>
              <a:pathLst>
                <a:path w="0" h="1128926">
                  <a:moveTo>
                    <a:pt x="0" y="11289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9024301" y="4645033"/>
              <a:ext cx="0" cy="1128926"/>
            </a:xfrm>
            <a:custGeom>
              <a:avLst/>
              <a:pathLst>
                <a:path w="0" h="1128926">
                  <a:moveTo>
                    <a:pt x="0" y="112892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813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1417622" y="5562286"/>
              <a:ext cx="7865387" cy="0"/>
            </a:xfrm>
            <a:custGeom>
              <a:avLst/>
              <a:pathLst>
                <a:path w="7865387" h="0">
                  <a:moveTo>
                    <a:pt x="0" y="0"/>
                  </a:moveTo>
                  <a:lnTo>
                    <a:pt x="7865387" y="0"/>
                  </a:lnTo>
                  <a:lnTo>
                    <a:pt x="7865387" y="0"/>
                  </a:lnTo>
                </a:path>
              </a:pathLst>
            </a:custGeom>
            <a:ln w="67753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417622" y="5209496"/>
              <a:ext cx="7865387" cy="0"/>
            </a:xfrm>
            <a:custGeom>
              <a:avLst/>
              <a:pathLst>
                <a:path w="7865387" h="0">
                  <a:moveTo>
                    <a:pt x="0" y="0"/>
                  </a:moveTo>
                  <a:lnTo>
                    <a:pt x="7865387" y="0"/>
                  </a:lnTo>
                  <a:lnTo>
                    <a:pt x="7865387" y="0"/>
                  </a:lnTo>
                </a:path>
              </a:pathLst>
            </a:custGeom>
            <a:ln w="67753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1417622" y="4856707"/>
              <a:ext cx="7865387" cy="0"/>
            </a:xfrm>
            <a:custGeom>
              <a:avLst/>
              <a:pathLst>
                <a:path w="7865387" h="0">
                  <a:moveTo>
                    <a:pt x="0" y="0"/>
                  </a:moveTo>
                  <a:lnTo>
                    <a:pt x="7865387" y="0"/>
                  </a:lnTo>
                  <a:lnTo>
                    <a:pt x="7865387" y="0"/>
                  </a:lnTo>
                </a:path>
              </a:pathLst>
            </a:custGeom>
            <a:ln w="67753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6254418" y="5562286"/>
              <a:ext cx="1208219" cy="0"/>
            </a:xfrm>
            <a:custGeom>
              <a:avLst/>
              <a:pathLst>
                <a:path w="1208219" h="0">
                  <a:moveTo>
                    <a:pt x="1208219" y="0"/>
                  </a:moveTo>
                  <a:lnTo>
                    <a:pt x="0" y="0"/>
                  </a:lnTo>
                </a:path>
              </a:pathLst>
            </a:custGeom>
            <a:ln w="67753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4463245" y="5209496"/>
              <a:ext cx="3897659" cy="0"/>
            </a:xfrm>
            <a:custGeom>
              <a:avLst/>
              <a:pathLst>
                <a:path w="3897659" h="0">
                  <a:moveTo>
                    <a:pt x="0" y="0"/>
                  </a:moveTo>
                  <a:lnTo>
                    <a:pt x="3897659" y="0"/>
                  </a:lnTo>
                </a:path>
              </a:pathLst>
            </a:custGeom>
            <a:ln w="67753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7284256" y="4856707"/>
              <a:ext cx="335168" cy="0"/>
            </a:xfrm>
            <a:custGeom>
              <a:avLst/>
              <a:pathLst>
                <a:path w="335168" h="0">
                  <a:moveTo>
                    <a:pt x="335168" y="0"/>
                  </a:moveTo>
                  <a:lnTo>
                    <a:pt x="0" y="0"/>
                  </a:lnTo>
                </a:path>
              </a:pathLst>
            </a:custGeom>
            <a:ln w="67753" cap="flat">
              <a:solidFill>
                <a:srgbClr val="1952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7"/>
            <p:cNvSpPr/>
            <p:nvPr/>
          </p:nvSpPr>
          <p:spPr>
            <a:xfrm>
              <a:off x="7424260" y="5523909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8"/>
            <p:cNvSpPr/>
            <p:nvPr/>
          </p:nvSpPr>
          <p:spPr>
            <a:xfrm>
              <a:off x="6216041" y="5523909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69"/>
            <p:cNvSpPr/>
            <p:nvPr/>
          </p:nvSpPr>
          <p:spPr>
            <a:xfrm>
              <a:off x="4424868" y="517112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0"/>
            <p:cNvSpPr/>
            <p:nvPr/>
          </p:nvSpPr>
          <p:spPr>
            <a:xfrm>
              <a:off x="8322528" y="5171120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1"/>
            <p:cNvSpPr/>
            <p:nvPr/>
          </p:nvSpPr>
          <p:spPr>
            <a:xfrm>
              <a:off x="7581048" y="4818330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2"/>
            <p:cNvSpPr/>
            <p:nvPr/>
          </p:nvSpPr>
          <p:spPr>
            <a:xfrm>
              <a:off x="7245880" y="4818330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rc73"/>
            <p:cNvSpPr/>
            <p:nvPr/>
          </p:nvSpPr>
          <p:spPr>
            <a:xfrm>
              <a:off x="9283010" y="1895214"/>
              <a:ext cx="216226" cy="77613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4"/>
            <p:cNvSpPr/>
            <p:nvPr/>
          </p:nvSpPr>
          <p:spPr>
            <a:xfrm rot="5400000">
              <a:off x="9277371" y="2241999"/>
              <a:ext cx="229904" cy="82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Both</a:t>
              </a:r>
            </a:p>
          </p:txBody>
        </p:sp>
        <p:sp>
          <p:nvSpPr>
            <p:cNvPr id="77" name="rc75"/>
            <p:cNvSpPr/>
            <p:nvPr/>
          </p:nvSpPr>
          <p:spPr>
            <a:xfrm>
              <a:off x="9283010" y="2740939"/>
              <a:ext cx="216226" cy="1834504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6"/>
            <p:cNvSpPr/>
            <p:nvPr/>
          </p:nvSpPr>
          <p:spPr>
            <a:xfrm rot="5400000">
              <a:off x="9259690" y="3615954"/>
              <a:ext cx="267176" cy="84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Cone</a:t>
              </a:r>
            </a:p>
          </p:txBody>
        </p:sp>
        <p:sp>
          <p:nvSpPr>
            <p:cNvPr id="79" name="rc77"/>
            <p:cNvSpPr/>
            <p:nvPr/>
          </p:nvSpPr>
          <p:spPr>
            <a:xfrm>
              <a:off x="9283010" y="4645033"/>
              <a:ext cx="216226" cy="1128926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tx78"/>
            <p:cNvSpPr/>
            <p:nvPr/>
          </p:nvSpPr>
          <p:spPr>
            <a:xfrm rot="5400000">
              <a:off x="9289813" y="5168214"/>
              <a:ext cx="205020" cy="82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Rod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2473156" y="5838336"/>
              <a:ext cx="155361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4091522" y="5838390"/>
              <a:ext cx="155361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1.4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5709888" y="5836262"/>
              <a:ext cx="155361" cy="804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1.6</a:t>
              </a:r>
            </a:p>
          </p:txBody>
        </p:sp>
        <p:sp>
          <p:nvSpPr>
            <p:cNvPr id="84" name="tx82"/>
            <p:cNvSpPr/>
            <p:nvPr/>
          </p:nvSpPr>
          <p:spPr>
            <a:xfrm>
              <a:off x="7328254" y="5836153"/>
              <a:ext cx="155361" cy="80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1.8</a:t>
              </a:r>
            </a:p>
          </p:txBody>
        </p:sp>
        <p:sp>
          <p:nvSpPr>
            <p:cNvPr id="85" name="tx83"/>
            <p:cNvSpPr/>
            <p:nvPr/>
          </p:nvSpPr>
          <p:spPr>
            <a:xfrm>
              <a:off x="8946620" y="5836208"/>
              <a:ext cx="15536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2.0</a:t>
              </a:r>
            </a:p>
          </p:txBody>
        </p:sp>
        <p:sp>
          <p:nvSpPr>
            <p:cNvPr id="86" name="tx84"/>
            <p:cNvSpPr/>
            <p:nvPr/>
          </p:nvSpPr>
          <p:spPr>
            <a:xfrm>
              <a:off x="907789" y="2415284"/>
              <a:ext cx="447203" cy="84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CNGA11</a:t>
              </a:r>
            </a:p>
          </p:txBody>
        </p:sp>
        <p:sp>
          <p:nvSpPr>
            <p:cNvPr id="87" name="tx85"/>
            <p:cNvSpPr/>
            <p:nvPr/>
          </p:nvSpPr>
          <p:spPr>
            <a:xfrm>
              <a:off x="907789" y="2062494"/>
              <a:ext cx="447203" cy="84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CNGA20</a:t>
              </a:r>
            </a:p>
          </p:txBody>
        </p:sp>
        <p:sp>
          <p:nvSpPr>
            <p:cNvPr id="88" name="tx86"/>
            <p:cNvSpPr/>
            <p:nvPr/>
          </p:nvSpPr>
          <p:spPr>
            <a:xfrm>
              <a:off x="907789" y="4319378"/>
              <a:ext cx="447203" cy="84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CNGA11</a:t>
              </a:r>
            </a:p>
          </p:txBody>
        </p:sp>
        <p:sp>
          <p:nvSpPr>
            <p:cNvPr id="89" name="tx87"/>
            <p:cNvSpPr/>
            <p:nvPr/>
          </p:nvSpPr>
          <p:spPr>
            <a:xfrm>
              <a:off x="907789" y="3966588"/>
              <a:ext cx="447203" cy="84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CNGA12</a:t>
              </a:r>
            </a:p>
          </p:txBody>
        </p:sp>
        <p:sp>
          <p:nvSpPr>
            <p:cNvPr id="90" name="tx88"/>
            <p:cNvSpPr/>
            <p:nvPr/>
          </p:nvSpPr>
          <p:spPr>
            <a:xfrm>
              <a:off x="907789" y="3613744"/>
              <a:ext cx="447203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CNGA19</a:t>
              </a:r>
            </a:p>
          </p:txBody>
        </p:sp>
        <p:sp>
          <p:nvSpPr>
            <p:cNvPr id="91" name="tx89"/>
            <p:cNvSpPr/>
            <p:nvPr/>
          </p:nvSpPr>
          <p:spPr>
            <a:xfrm>
              <a:off x="969944" y="3261009"/>
              <a:ext cx="385048" cy="84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CNGA7</a:t>
              </a:r>
            </a:p>
          </p:txBody>
        </p:sp>
        <p:sp>
          <p:nvSpPr>
            <p:cNvPr id="92" name="tx90"/>
            <p:cNvSpPr/>
            <p:nvPr/>
          </p:nvSpPr>
          <p:spPr>
            <a:xfrm>
              <a:off x="969944" y="2908111"/>
              <a:ext cx="385048" cy="84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CNGA8</a:t>
              </a:r>
            </a:p>
          </p:txBody>
        </p:sp>
        <p:sp>
          <p:nvSpPr>
            <p:cNvPr id="93" name="tx91"/>
            <p:cNvSpPr/>
            <p:nvPr/>
          </p:nvSpPr>
          <p:spPr>
            <a:xfrm>
              <a:off x="969944" y="5517893"/>
              <a:ext cx="385048" cy="84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CNGA1</a:t>
              </a:r>
            </a:p>
          </p:txBody>
        </p:sp>
        <p:sp>
          <p:nvSpPr>
            <p:cNvPr id="94" name="tx92"/>
            <p:cNvSpPr/>
            <p:nvPr/>
          </p:nvSpPr>
          <p:spPr>
            <a:xfrm>
              <a:off x="969944" y="5165103"/>
              <a:ext cx="385048" cy="84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CNGA2</a:t>
              </a:r>
            </a:p>
          </p:txBody>
        </p:sp>
        <p:sp>
          <p:nvSpPr>
            <p:cNvPr id="95" name="tx93"/>
            <p:cNvSpPr/>
            <p:nvPr/>
          </p:nvSpPr>
          <p:spPr>
            <a:xfrm>
              <a:off x="969944" y="4812314"/>
              <a:ext cx="385048" cy="844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CNGA4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5037321" y="5945027"/>
              <a:ext cx="625989" cy="131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ω (dN/dS)</a:t>
              </a:r>
            </a:p>
          </p:txBody>
        </p:sp>
        <p:sp>
          <p:nvSpPr>
            <p:cNvPr id="97" name="rc95"/>
            <p:cNvSpPr/>
            <p:nvPr/>
          </p:nvSpPr>
          <p:spPr>
            <a:xfrm>
              <a:off x="9638414" y="2986213"/>
              <a:ext cx="1645796" cy="7787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tx96"/>
            <p:cNvSpPr/>
            <p:nvPr/>
          </p:nvSpPr>
          <p:spPr>
            <a:xfrm>
              <a:off x="9708003" y="3040011"/>
              <a:ext cx="1506618" cy="1314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Background/Foreground</a:t>
              </a:r>
            </a:p>
          </p:txBody>
        </p:sp>
        <p:sp>
          <p:nvSpPr>
            <p:cNvPr id="99" name="rc97"/>
            <p:cNvSpPr/>
            <p:nvPr/>
          </p:nvSpPr>
          <p:spPr>
            <a:xfrm>
              <a:off x="9708003" y="325649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98"/>
            <p:cNvSpPr/>
            <p:nvPr/>
          </p:nvSpPr>
          <p:spPr>
            <a:xfrm>
              <a:off x="9779355" y="3327848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99"/>
            <p:cNvSpPr/>
            <p:nvPr/>
          </p:nvSpPr>
          <p:spPr>
            <a:xfrm>
              <a:off x="9708003" y="347595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0"/>
            <p:cNvSpPr/>
            <p:nvPr/>
          </p:nvSpPr>
          <p:spPr>
            <a:xfrm>
              <a:off x="9779355" y="3547304"/>
              <a:ext cx="76753" cy="76753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1"/>
            <p:cNvSpPr/>
            <p:nvPr/>
          </p:nvSpPr>
          <p:spPr>
            <a:xfrm>
              <a:off x="9997048" y="3301149"/>
              <a:ext cx="627504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Background 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9997048" y="3520605"/>
              <a:ext cx="577790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Foreground</a:t>
              </a:r>
            </a:p>
          </p:txBody>
        </p:sp>
        <p:sp>
          <p:nvSpPr>
            <p:cNvPr id="105" name="rc103"/>
            <p:cNvSpPr/>
            <p:nvPr/>
          </p:nvSpPr>
          <p:spPr>
            <a:xfrm>
              <a:off x="9638414" y="3904176"/>
              <a:ext cx="1529083" cy="77878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4"/>
            <p:cNvSpPr/>
            <p:nvPr/>
          </p:nvSpPr>
          <p:spPr>
            <a:xfrm>
              <a:off x="9708003" y="3955586"/>
              <a:ext cx="1389905" cy="133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Statistical Significance</a:t>
              </a:r>
            </a:p>
          </p:txBody>
        </p:sp>
        <p:sp>
          <p:nvSpPr>
            <p:cNvPr id="107" name="rc105"/>
            <p:cNvSpPr/>
            <p:nvPr/>
          </p:nvSpPr>
          <p:spPr>
            <a:xfrm>
              <a:off x="9708003" y="417445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6"/>
            <p:cNvSpPr/>
            <p:nvPr/>
          </p:nvSpPr>
          <p:spPr>
            <a:xfrm>
              <a:off x="9729949" y="428418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67753" cap="flat">
              <a:solidFill>
                <a:srgbClr val="EEEEE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rc107"/>
            <p:cNvSpPr/>
            <p:nvPr/>
          </p:nvSpPr>
          <p:spPr>
            <a:xfrm>
              <a:off x="9708003" y="439391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l108"/>
            <p:cNvSpPr/>
            <p:nvPr/>
          </p:nvSpPr>
          <p:spPr>
            <a:xfrm>
              <a:off x="9729949" y="45036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67753" cap="flat">
              <a:solidFill>
                <a:srgbClr val="BBBBB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09"/>
            <p:cNvSpPr/>
            <p:nvPr/>
          </p:nvSpPr>
          <p:spPr>
            <a:xfrm>
              <a:off x="9997048" y="4241977"/>
              <a:ext cx="142865" cy="82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</a:t>
              </a:r>
            </a:p>
          </p:txBody>
        </p:sp>
        <p:sp>
          <p:nvSpPr>
            <p:cNvPr id="112" name="tx110"/>
            <p:cNvSpPr/>
            <p:nvPr/>
          </p:nvSpPr>
          <p:spPr>
            <a:xfrm>
              <a:off x="9997048" y="4461324"/>
              <a:ext cx="192578" cy="824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541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Title</vt:lpstr>
      <vt:lpstr>Balls and Point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chongwan.w@gmail.com</dc:creator>
  <cp:lastModifiedBy>chongwan</cp:lastModifiedBy>
  <cp:revision>2</cp:revision>
  <dcterms:created xsi:type="dcterms:W3CDTF">2024-06-09T20:32:06Z</dcterms:created>
  <dcterms:modified xsi:type="dcterms:W3CDTF">2024-06-12T15:14:57Z</dcterms:modified>
</cp:coreProperties>
</file>