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A22E-5FD1-8BB5-62C2-1B0EFA80A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733F9-87B7-5506-0A2A-04C7CAAF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C24D-3B21-9D06-2F1C-0978FC9A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04F4-8036-089B-28E9-57CDAB37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0C15-2505-2E03-21CA-69ECE529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792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A05-3EFF-40EF-4245-533502E1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DA9C-9740-3348-DD7F-CE99F395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63EE-8133-F68E-888D-BF78EA30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75A5-C4B9-EEC9-CAC7-0364F2E8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8274-3277-E15F-82AF-8C66697D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8513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E7846-BBF1-7B1B-8DB8-81DA8A9E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95F97-7777-2582-0193-E8B87A28C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748A-C309-AC04-E879-42C1BEC9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BBB2-76BF-A485-E09C-FEE14000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A277-8D85-4AFE-0AC4-B4C3ACB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46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F382-B681-620E-7997-EB1D73D7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8FF09ADE-1874-8915-4777-4826CE0D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67EE-8C9B-C3CE-77D3-176A9F71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7C53-0FB8-E057-69E8-B02B73FB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5127-27F0-BC29-8F24-68E4E17E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9458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3204-6ED6-565A-B5A1-C1E44D72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C138B-FBF9-59B8-0C81-F169569A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FE585-159F-9F88-F7C9-030EF38B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74CE-3777-7409-FEEA-1DC8C2DC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81A6-5360-5B85-235A-088A33B2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470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F1A0-508E-7152-36BA-B67D7B1A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9881-1E1D-2D0A-C8A2-F7505DE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AF600-9429-530D-91C7-8D1A29202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8451-BA1B-830A-18F2-74EEAAF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3D77-82F0-873C-1204-246A5675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70ECD-5CEA-CE2A-14D1-B526DD58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0105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CE6E-6F9D-B56F-0072-742A1F9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CC34-1D89-9E29-3542-66B6473EF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BA441-08D8-1872-9E2B-680D53AE1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40043-BF8D-FC89-E710-FE52C892E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26755-E693-64FC-CC64-2AF74C6B6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0AE07-D5A5-F236-1F2C-74326A07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B97F5-E69B-1CF5-9B14-5D600381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A353E-148B-5ABC-6CCD-9CC54313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272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D07A-6DA1-7481-B29F-9F532B60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99230-512E-CED9-1484-C0103626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26B45-98B4-0424-51F5-3D405654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40669-F0C3-F283-DC0A-9A46D93B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0285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A859D-F03F-F09D-DD55-A984F83E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BB291-EE4A-A5A5-E1E0-B7EB7AE0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50597-674F-0AF4-8175-0D659F81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2072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4FE6-F07E-3B64-6199-A654CF83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310-6FBE-EF3D-7998-0CAAF645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BF2DA-85EF-C7F4-7987-3C4B10C7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3CC1-BA83-8B9E-23F6-725B3C0E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C23BA-87F6-4003-210F-7D02CAC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0763D-DD2F-46C5-15C9-BB518ABC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078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762E-F2A3-DAEF-F7BD-718BA04B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AB87D-A5D1-0A69-65AC-E41F073F8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A1705-15B1-0CE4-8405-9F577600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557B-91ED-4684-6CE3-9DC3BF22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83AD-AE59-9EA9-4931-43268267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DBFF-332D-3065-6650-FE9F6232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61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F7EE3-52D8-4857-D882-5D42DC8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F19C3-D3C4-EAC6-409F-BC6A474D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A5F1-6F5B-7171-34EA-9147D5E3C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A1EDF-C29C-8F43-87CF-C721DE84B162}" type="datetimeFigureOut">
              <a:rPr lang="en-TH" smtClean="0"/>
              <a:t>31/8/2024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544E-F8B6-7DFA-92F2-CF0F1702D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A8EAF-1912-DF29-B1DF-A6E07F794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975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9CBE-21A8-B6BF-0779-ACF0DBC3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A3A3-CE3B-921E-7F57-9279F54A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6"/>
            <p:cNvSpPr/>
            <p:nvPr/>
          </p:nvSpPr>
          <p:spPr>
            <a:xfrm>
              <a:off x="2127578" y="5122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7"/>
            <p:cNvSpPr/>
            <p:nvPr/>
          </p:nvSpPr>
          <p:spPr>
            <a:xfrm>
              <a:off x="2202079" y="5132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8"/>
            <p:cNvSpPr/>
            <p:nvPr/>
          </p:nvSpPr>
          <p:spPr>
            <a:xfrm>
              <a:off x="2276954" y="5116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9"/>
            <p:cNvSpPr/>
            <p:nvPr/>
          </p:nvSpPr>
          <p:spPr>
            <a:xfrm>
              <a:off x="2351452" y="5123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0"/>
            <p:cNvSpPr/>
            <p:nvPr/>
          </p:nvSpPr>
          <p:spPr>
            <a:xfrm>
              <a:off x="2426324" y="51239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1"/>
            <p:cNvSpPr/>
            <p:nvPr/>
          </p:nvSpPr>
          <p:spPr>
            <a:xfrm>
              <a:off x="2500574" y="5126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2"/>
            <p:cNvSpPr/>
            <p:nvPr/>
          </p:nvSpPr>
          <p:spPr>
            <a:xfrm>
              <a:off x="2575321" y="5128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3"/>
            <p:cNvSpPr/>
            <p:nvPr/>
          </p:nvSpPr>
          <p:spPr>
            <a:xfrm>
              <a:off x="2649944" y="5128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4"/>
            <p:cNvSpPr/>
            <p:nvPr/>
          </p:nvSpPr>
          <p:spPr>
            <a:xfrm>
              <a:off x="2724573" y="51392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5"/>
            <p:cNvSpPr/>
            <p:nvPr/>
          </p:nvSpPr>
          <p:spPr>
            <a:xfrm>
              <a:off x="2799444" y="51252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6"/>
            <p:cNvSpPr/>
            <p:nvPr/>
          </p:nvSpPr>
          <p:spPr>
            <a:xfrm>
              <a:off x="2873694" y="5117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7"/>
            <p:cNvSpPr/>
            <p:nvPr/>
          </p:nvSpPr>
          <p:spPr>
            <a:xfrm>
              <a:off x="3315225" y="4977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8"/>
            <p:cNvSpPr/>
            <p:nvPr/>
          </p:nvSpPr>
          <p:spPr>
            <a:xfrm>
              <a:off x="3360745" y="4876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3434994" y="4766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3509990" y="4668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3584489" y="4603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3658987" y="4530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3733486" y="4468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3808233" y="4412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3882859" y="4331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3957727" y="42635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4032101" y="4204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4107097" y="41446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4181471" y="40858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4255969" y="4017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4330592" y="3969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4405094" y="3914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4479717" y="3849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4554834" y="3789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4629087" y="3747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4703706" y="3716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4778208" y="365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4852831" y="3619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4927702" y="355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5002076" y="3518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5076948" y="3469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5151819" y="3408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5226069" y="33692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5300692" y="33241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5375190" y="3288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5450062" y="3229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5524560" y="3230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5599183" y="3183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5673682" y="3144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5748432" y="3113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5823055" y="3084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5897677" y="3045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5972300" y="300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6046799" y="2984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6121670" y="2956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6196175" y="2902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6270798" y="2877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6345296" y="28554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6420168" y="2819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6494666" y="2800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6569165" y="2765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6644288" y="2744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6718538" y="2720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6793409" y="2701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6867668" y="26891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6942543" y="2652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7017166" y="26145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7091661" y="2604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7166412" y="2574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7241156" y="2560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7315533" y="2560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7390028" y="2529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7464775" y="2496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7539401" y="249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7614394" y="2468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7688768" y="24184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7763145" y="24318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7838141" y="2405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7912388" y="2411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7987010" y="2379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8061636" y="2377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8136409" y="2359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8211031" y="2337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8285654" y="2327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8360277" y="2293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8434775" y="2287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8509398" y="226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8584145" y="22336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8659017" y="22593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8733266" y="2236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8808014" y="2228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8882637" y="2204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8957259" y="219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9032131" y="2192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9106380" y="2176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9181255" y="21870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9256127" y="2158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9330376" y="2147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9404999" y="2119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9479497" y="2156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9554369" y="214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9628893" y="2126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9703398" y="2090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9778269" y="2099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9852767" y="2116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9927266" y="2091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10001889" y="2107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10076390" y="2060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10151261" y="2079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10225884" y="2082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10300756" y="2064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10375015" y="2070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10449890" y="2072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10524509" y="20768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10599132" y="2043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10673509" y="205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10748254" y="2090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10822755" y="2058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2898520" y="2099059"/>
              <a:ext cx="7468235" cy="3325665"/>
            </a:xfrm>
            <a:custGeom>
              <a:avLst/>
              <a:pathLst>
                <a:path w="7468235" h="3325665">
                  <a:moveTo>
                    <a:pt x="0" y="3325665"/>
                  </a:moveTo>
                  <a:lnTo>
                    <a:pt x="34251" y="3282182"/>
                  </a:lnTo>
                  <a:lnTo>
                    <a:pt x="68518" y="3239316"/>
                  </a:lnTo>
                  <a:lnTo>
                    <a:pt x="102770" y="3196758"/>
                  </a:lnTo>
                  <a:lnTo>
                    <a:pt x="137037" y="3154509"/>
                  </a:lnTo>
                  <a:lnTo>
                    <a:pt x="171289" y="3113185"/>
                  </a:lnTo>
                  <a:lnTo>
                    <a:pt x="205541" y="3072169"/>
                  </a:lnTo>
                  <a:lnTo>
                    <a:pt x="239807" y="3031678"/>
                  </a:lnTo>
                  <a:lnTo>
                    <a:pt x="274059" y="2991680"/>
                  </a:lnTo>
                  <a:lnTo>
                    <a:pt x="308326" y="2952206"/>
                  </a:lnTo>
                  <a:lnTo>
                    <a:pt x="342578" y="2913041"/>
                  </a:lnTo>
                  <a:lnTo>
                    <a:pt x="376830" y="2874492"/>
                  </a:lnTo>
                  <a:lnTo>
                    <a:pt x="411097" y="2836560"/>
                  </a:lnTo>
                  <a:lnTo>
                    <a:pt x="445348" y="2798937"/>
                  </a:lnTo>
                  <a:lnTo>
                    <a:pt x="479615" y="2761930"/>
                  </a:lnTo>
                  <a:lnTo>
                    <a:pt x="513867" y="2725232"/>
                  </a:lnTo>
                  <a:lnTo>
                    <a:pt x="548134" y="2688842"/>
                  </a:lnTo>
                  <a:lnTo>
                    <a:pt x="582386" y="2653069"/>
                  </a:lnTo>
                  <a:lnTo>
                    <a:pt x="616638" y="2617604"/>
                  </a:lnTo>
                  <a:lnTo>
                    <a:pt x="650904" y="2582756"/>
                  </a:lnTo>
                  <a:lnTo>
                    <a:pt x="685156" y="2548217"/>
                  </a:lnTo>
                  <a:lnTo>
                    <a:pt x="719423" y="2513985"/>
                  </a:lnTo>
                  <a:lnTo>
                    <a:pt x="753675" y="2480371"/>
                  </a:lnTo>
                  <a:lnTo>
                    <a:pt x="787927" y="2447065"/>
                  </a:lnTo>
                  <a:lnTo>
                    <a:pt x="822194" y="2414376"/>
                  </a:lnTo>
                  <a:lnTo>
                    <a:pt x="856445" y="2381995"/>
                  </a:lnTo>
                  <a:lnTo>
                    <a:pt x="890712" y="2349923"/>
                  </a:lnTo>
                  <a:lnTo>
                    <a:pt x="924964" y="2318159"/>
                  </a:lnTo>
                  <a:lnTo>
                    <a:pt x="959216" y="2286703"/>
                  </a:lnTo>
                  <a:lnTo>
                    <a:pt x="993483" y="2255864"/>
                  </a:lnTo>
                  <a:lnTo>
                    <a:pt x="1027735" y="2225334"/>
                  </a:lnTo>
                  <a:lnTo>
                    <a:pt x="1062001" y="2195420"/>
                  </a:lnTo>
                  <a:lnTo>
                    <a:pt x="1096253" y="2165506"/>
                  </a:lnTo>
                  <a:lnTo>
                    <a:pt x="1130505" y="2136209"/>
                  </a:lnTo>
                  <a:lnTo>
                    <a:pt x="1164772" y="2106912"/>
                  </a:lnTo>
                  <a:lnTo>
                    <a:pt x="1199024" y="2078232"/>
                  </a:lnTo>
                  <a:lnTo>
                    <a:pt x="1233291" y="2049860"/>
                  </a:lnTo>
                  <a:lnTo>
                    <a:pt x="1267543" y="2021797"/>
                  </a:lnTo>
                  <a:lnTo>
                    <a:pt x="1301794" y="1994350"/>
                  </a:lnTo>
                  <a:lnTo>
                    <a:pt x="1336061" y="1966904"/>
                  </a:lnTo>
                  <a:lnTo>
                    <a:pt x="1370313" y="1940074"/>
                  </a:lnTo>
                  <a:lnTo>
                    <a:pt x="1404580" y="1913244"/>
                  </a:lnTo>
                  <a:lnTo>
                    <a:pt x="1438832" y="1887031"/>
                  </a:lnTo>
                  <a:lnTo>
                    <a:pt x="1473098" y="1860818"/>
                  </a:lnTo>
                  <a:lnTo>
                    <a:pt x="1507350" y="1835222"/>
                  </a:lnTo>
                  <a:lnTo>
                    <a:pt x="1541602" y="1809934"/>
                  </a:lnTo>
                  <a:lnTo>
                    <a:pt x="1575869" y="1784646"/>
                  </a:lnTo>
                  <a:lnTo>
                    <a:pt x="1610121" y="1759975"/>
                  </a:lnTo>
                  <a:lnTo>
                    <a:pt x="1644388" y="1735612"/>
                  </a:lnTo>
                  <a:lnTo>
                    <a:pt x="1678640" y="1711249"/>
                  </a:lnTo>
                  <a:lnTo>
                    <a:pt x="1712891" y="1687503"/>
                  </a:lnTo>
                  <a:lnTo>
                    <a:pt x="1747158" y="1663757"/>
                  </a:lnTo>
                  <a:lnTo>
                    <a:pt x="1781410" y="1640628"/>
                  </a:lnTo>
                  <a:lnTo>
                    <a:pt x="1815677" y="1617499"/>
                  </a:lnTo>
                  <a:lnTo>
                    <a:pt x="1849929" y="1594678"/>
                  </a:lnTo>
                  <a:lnTo>
                    <a:pt x="1884181" y="1572166"/>
                  </a:lnTo>
                  <a:lnTo>
                    <a:pt x="1918447" y="1550270"/>
                  </a:lnTo>
                  <a:lnTo>
                    <a:pt x="1952699" y="1528066"/>
                  </a:lnTo>
                  <a:lnTo>
                    <a:pt x="1986966" y="1506479"/>
                  </a:lnTo>
                  <a:lnTo>
                    <a:pt x="2021218" y="1485200"/>
                  </a:lnTo>
                  <a:lnTo>
                    <a:pt x="2055470" y="1463921"/>
                  </a:lnTo>
                  <a:lnTo>
                    <a:pt x="2089737" y="1443259"/>
                  </a:lnTo>
                  <a:lnTo>
                    <a:pt x="2123988" y="1422597"/>
                  </a:lnTo>
                  <a:lnTo>
                    <a:pt x="2158255" y="1402244"/>
                  </a:lnTo>
                  <a:lnTo>
                    <a:pt x="2192507" y="1382198"/>
                  </a:lnTo>
                  <a:lnTo>
                    <a:pt x="2226774" y="1362153"/>
                  </a:lnTo>
                  <a:lnTo>
                    <a:pt x="2261026" y="1342725"/>
                  </a:lnTo>
                  <a:lnTo>
                    <a:pt x="2295278" y="1323296"/>
                  </a:lnTo>
                  <a:lnTo>
                    <a:pt x="2329544" y="1304176"/>
                  </a:lnTo>
                  <a:lnTo>
                    <a:pt x="2363796" y="1285056"/>
                  </a:lnTo>
                  <a:lnTo>
                    <a:pt x="2398063" y="1266553"/>
                  </a:lnTo>
                  <a:lnTo>
                    <a:pt x="2432315" y="1248049"/>
                  </a:lnTo>
                  <a:lnTo>
                    <a:pt x="2466567" y="1229854"/>
                  </a:lnTo>
                  <a:lnTo>
                    <a:pt x="2500834" y="1211968"/>
                  </a:lnTo>
                  <a:lnTo>
                    <a:pt x="2535086" y="1194081"/>
                  </a:lnTo>
                  <a:lnTo>
                    <a:pt x="2569352" y="1176503"/>
                  </a:lnTo>
                  <a:lnTo>
                    <a:pt x="2603604" y="1159233"/>
                  </a:lnTo>
                  <a:lnTo>
                    <a:pt x="2637856" y="1141963"/>
                  </a:lnTo>
                  <a:lnTo>
                    <a:pt x="2672123" y="1125002"/>
                  </a:lnTo>
                  <a:lnTo>
                    <a:pt x="2706375" y="1108349"/>
                  </a:lnTo>
                  <a:lnTo>
                    <a:pt x="2740642" y="1091696"/>
                  </a:lnTo>
                  <a:lnTo>
                    <a:pt x="2774893" y="1075351"/>
                  </a:lnTo>
                  <a:lnTo>
                    <a:pt x="2809145" y="1059315"/>
                  </a:lnTo>
                  <a:lnTo>
                    <a:pt x="2843412" y="1043587"/>
                  </a:lnTo>
                  <a:lnTo>
                    <a:pt x="2877664" y="1027860"/>
                  </a:lnTo>
                  <a:lnTo>
                    <a:pt x="2911931" y="1012132"/>
                  </a:lnTo>
                  <a:lnTo>
                    <a:pt x="2946183" y="996712"/>
                  </a:lnTo>
                  <a:lnTo>
                    <a:pt x="2980434" y="981601"/>
                  </a:lnTo>
                  <a:lnTo>
                    <a:pt x="3014701" y="966799"/>
                  </a:lnTo>
                  <a:lnTo>
                    <a:pt x="3048953" y="951996"/>
                  </a:lnTo>
                  <a:lnTo>
                    <a:pt x="3083220" y="937193"/>
                  </a:lnTo>
                  <a:lnTo>
                    <a:pt x="3117472" y="922699"/>
                  </a:lnTo>
                  <a:lnTo>
                    <a:pt x="3151739" y="908513"/>
                  </a:lnTo>
                  <a:lnTo>
                    <a:pt x="3185990" y="894636"/>
                  </a:lnTo>
                  <a:lnTo>
                    <a:pt x="3220242" y="880450"/>
                  </a:lnTo>
                  <a:lnTo>
                    <a:pt x="3254509" y="866881"/>
                  </a:lnTo>
                  <a:lnTo>
                    <a:pt x="3288761" y="853311"/>
                  </a:lnTo>
                  <a:lnTo>
                    <a:pt x="3323028" y="839742"/>
                  </a:lnTo>
                  <a:lnTo>
                    <a:pt x="3357280" y="826482"/>
                  </a:lnTo>
                  <a:lnTo>
                    <a:pt x="3391531" y="813529"/>
                  </a:lnTo>
                  <a:lnTo>
                    <a:pt x="3425798" y="800577"/>
                  </a:lnTo>
                  <a:lnTo>
                    <a:pt x="3460050" y="787933"/>
                  </a:lnTo>
                  <a:lnTo>
                    <a:pt x="3494317" y="775289"/>
                  </a:lnTo>
                  <a:lnTo>
                    <a:pt x="3528569" y="762645"/>
                  </a:lnTo>
                  <a:lnTo>
                    <a:pt x="3562821" y="750310"/>
                  </a:lnTo>
                  <a:lnTo>
                    <a:pt x="3597087" y="738282"/>
                  </a:lnTo>
                  <a:lnTo>
                    <a:pt x="3631339" y="726255"/>
                  </a:lnTo>
                  <a:lnTo>
                    <a:pt x="3665606" y="714536"/>
                  </a:lnTo>
                  <a:lnTo>
                    <a:pt x="3699858" y="702818"/>
                  </a:lnTo>
                  <a:lnTo>
                    <a:pt x="3734110" y="691099"/>
                  </a:lnTo>
                  <a:lnTo>
                    <a:pt x="3768377" y="679689"/>
                  </a:lnTo>
                  <a:lnTo>
                    <a:pt x="3802629" y="668278"/>
                  </a:lnTo>
                  <a:lnTo>
                    <a:pt x="3836895" y="657176"/>
                  </a:lnTo>
                  <a:lnTo>
                    <a:pt x="3871147" y="646383"/>
                  </a:lnTo>
                  <a:lnTo>
                    <a:pt x="3905399" y="635281"/>
                  </a:lnTo>
                  <a:lnTo>
                    <a:pt x="3939666" y="624487"/>
                  </a:lnTo>
                  <a:lnTo>
                    <a:pt x="3973918" y="614002"/>
                  </a:lnTo>
                  <a:lnTo>
                    <a:pt x="4008185" y="603516"/>
                  </a:lnTo>
                  <a:lnTo>
                    <a:pt x="4042436" y="593031"/>
                  </a:lnTo>
                  <a:lnTo>
                    <a:pt x="4076703" y="582854"/>
                  </a:lnTo>
                  <a:lnTo>
                    <a:pt x="4110955" y="572678"/>
                  </a:lnTo>
                  <a:lnTo>
                    <a:pt x="4145207" y="562809"/>
                  </a:lnTo>
                  <a:lnTo>
                    <a:pt x="4179474" y="552941"/>
                  </a:lnTo>
                  <a:lnTo>
                    <a:pt x="4213726" y="543072"/>
                  </a:lnTo>
                  <a:lnTo>
                    <a:pt x="4247992" y="533512"/>
                  </a:lnTo>
                  <a:lnTo>
                    <a:pt x="4282244" y="523952"/>
                  </a:lnTo>
                  <a:lnTo>
                    <a:pt x="4316496" y="514701"/>
                  </a:lnTo>
                  <a:lnTo>
                    <a:pt x="4350763" y="505449"/>
                  </a:lnTo>
                  <a:lnTo>
                    <a:pt x="4385015" y="496197"/>
                  </a:lnTo>
                  <a:lnTo>
                    <a:pt x="4419282" y="487254"/>
                  </a:lnTo>
                  <a:lnTo>
                    <a:pt x="4453533" y="478311"/>
                  </a:lnTo>
                  <a:lnTo>
                    <a:pt x="4487785" y="469367"/>
                  </a:lnTo>
                  <a:lnTo>
                    <a:pt x="4522052" y="460732"/>
                  </a:lnTo>
                  <a:lnTo>
                    <a:pt x="4556304" y="452098"/>
                  </a:lnTo>
                  <a:lnTo>
                    <a:pt x="4590571" y="443463"/>
                  </a:lnTo>
                  <a:lnTo>
                    <a:pt x="4624823" y="435136"/>
                  </a:lnTo>
                  <a:lnTo>
                    <a:pt x="4659075" y="426810"/>
                  </a:lnTo>
                  <a:lnTo>
                    <a:pt x="4693341" y="418483"/>
                  </a:lnTo>
                  <a:lnTo>
                    <a:pt x="4727593" y="410465"/>
                  </a:lnTo>
                  <a:lnTo>
                    <a:pt x="4761860" y="402447"/>
                  </a:lnTo>
                  <a:lnTo>
                    <a:pt x="4796112" y="394429"/>
                  </a:lnTo>
                  <a:lnTo>
                    <a:pt x="4830364" y="386719"/>
                  </a:lnTo>
                  <a:lnTo>
                    <a:pt x="4864630" y="379009"/>
                  </a:lnTo>
                  <a:lnTo>
                    <a:pt x="4898882" y="371300"/>
                  </a:lnTo>
                  <a:lnTo>
                    <a:pt x="4933149" y="363898"/>
                  </a:lnTo>
                  <a:lnTo>
                    <a:pt x="4967401" y="356497"/>
                  </a:lnTo>
                  <a:lnTo>
                    <a:pt x="5001668" y="349096"/>
                  </a:lnTo>
                  <a:lnTo>
                    <a:pt x="5035920" y="341694"/>
                  </a:lnTo>
                  <a:lnTo>
                    <a:pt x="5070172" y="334601"/>
                  </a:lnTo>
                  <a:lnTo>
                    <a:pt x="5104438" y="327508"/>
                  </a:lnTo>
                  <a:lnTo>
                    <a:pt x="5138690" y="320724"/>
                  </a:lnTo>
                  <a:lnTo>
                    <a:pt x="5172957" y="313631"/>
                  </a:lnTo>
                  <a:lnTo>
                    <a:pt x="5207209" y="306846"/>
                  </a:lnTo>
                  <a:lnTo>
                    <a:pt x="5241461" y="300062"/>
                  </a:lnTo>
                  <a:lnTo>
                    <a:pt x="5275728" y="293586"/>
                  </a:lnTo>
                  <a:lnTo>
                    <a:pt x="5309979" y="286801"/>
                  </a:lnTo>
                  <a:lnTo>
                    <a:pt x="5344246" y="280325"/>
                  </a:lnTo>
                  <a:lnTo>
                    <a:pt x="5378498" y="273849"/>
                  </a:lnTo>
                  <a:lnTo>
                    <a:pt x="5412750" y="267681"/>
                  </a:lnTo>
                  <a:lnTo>
                    <a:pt x="5447017" y="261205"/>
                  </a:lnTo>
                  <a:lnTo>
                    <a:pt x="5481269" y="255037"/>
                  </a:lnTo>
                  <a:lnTo>
                    <a:pt x="5515535" y="249178"/>
                  </a:lnTo>
                  <a:lnTo>
                    <a:pt x="5549787" y="243010"/>
                  </a:lnTo>
                  <a:lnTo>
                    <a:pt x="5584039" y="237151"/>
                  </a:lnTo>
                  <a:lnTo>
                    <a:pt x="5618306" y="231291"/>
                  </a:lnTo>
                  <a:lnTo>
                    <a:pt x="5652558" y="225432"/>
                  </a:lnTo>
                  <a:lnTo>
                    <a:pt x="5686825" y="219572"/>
                  </a:lnTo>
                  <a:lnTo>
                    <a:pt x="5721076" y="214021"/>
                  </a:lnTo>
                  <a:lnTo>
                    <a:pt x="5755328" y="208162"/>
                  </a:lnTo>
                  <a:lnTo>
                    <a:pt x="5789595" y="202611"/>
                  </a:lnTo>
                  <a:lnTo>
                    <a:pt x="5823847" y="197368"/>
                  </a:lnTo>
                  <a:lnTo>
                    <a:pt x="5858114" y="191817"/>
                  </a:lnTo>
                  <a:lnTo>
                    <a:pt x="5892366" y="186575"/>
                  </a:lnTo>
                  <a:lnTo>
                    <a:pt x="5926632" y="181332"/>
                  </a:lnTo>
                  <a:lnTo>
                    <a:pt x="5960884" y="176090"/>
                  </a:lnTo>
                  <a:lnTo>
                    <a:pt x="5995136" y="170847"/>
                  </a:lnTo>
                  <a:lnTo>
                    <a:pt x="6029403" y="165913"/>
                  </a:lnTo>
                  <a:lnTo>
                    <a:pt x="6063655" y="160670"/>
                  </a:lnTo>
                  <a:lnTo>
                    <a:pt x="6097922" y="155736"/>
                  </a:lnTo>
                  <a:lnTo>
                    <a:pt x="6132174" y="150802"/>
                  </a:lnTo>
                  <a:lnTo>
                    <a:pt x="6166425" y="146176"/>
                  </a:lnTo>
                  <a:lnTo>
                    <a:pt x="6200692" y="141242"/>
                  </a:lnTo>
                  <a:lnTo>
                    <a:pt x="6234944" y="136616"/>
                  </a:lnTo>
                  <a:lnTo>
                    <a:pt x="6269211" y="131990"/>
                  </a:lnTo>
                  <a:lnTo>
                    <a:pt x="6303463" y="127364"/>
                  </a:lnTo>
                  <a:lnTo>
                    <a:pt x="6337715" y="122738"/>
                  </a:lnTo>
                  <a:lnTo>
                    <a:pt x="6371981" y="118112"/>
                  </a:lnTo>
                  <a:lnTo>
                    <a:pt x="6406233" y="113795"/>
                  </a:lnTo>
                  <a:lnTo>
                    <a:pt x="6440500" y="109478"/>
                  </a:lnTo>
                  <a:lnTo>
                    <a:pt x="6474752" y="105160"/>
                  </a:lnTo>
                  <a:lnTo>
                    <a:pt x="6509004" y="100843"/>
                  </a:lnTo>
                  <a:lnTo>
                    <a:pt x="6543271" y="96525"/>
                  </a:lnTo>
                  <a:lnTo>
                    <a:pt x="6577522" y="92516"/>
                  </a:lnTo>
                  <a:lnTo>
                    <a:pt x="6611789" y="88199"/>
                  </a:lnTo>
                  <a:lnTo>
                    <a:pt x="6646041" y="84190"/>
                  </a:lnTo>
                  <a:lnTo>
                    <a:pt x="6680308" y="80181"/>
                  </a:lnTo>
                  <a:lnTo>
                    <a:pt x="6714560" y="76172"/>
                  </a:lnTo>
                  <a:lnTo>
                    <a:pt x="6748812" y="72162"/>
                  </a:lnTo>
                  <a:lnTo>
                    <a:pt x="6783078" y="68462"/>
                  </a:lnTo>
                  <a:lnTo>
                    <a:pt x="6817330" y="64453"/>
                  </a:lnTo>
                  <a:lnTo>
                    <a:pt x="6851597" y="60752"/>
                  </a:lnTo>
                  <a:lnTo>
                    <a:pt x="6885849" y="57051"/>
                  </a:lnTo>
                  <a:lnTo>
                    <a:pt x="6920101" y="53351"/>
                  </a:lnTo>
                  <a:lnTo>
                    <a:pt x="6954368" y="49650"/>
                  </a:lnTo>
                  <a:lnTo>
                    <a:pt x="6988619" y="45949"/>
                  </a:lnTo>
                  <a:lnTo>
                    <a:pt x="7022886" y="42557"/>
                  </a:lnTo>
                  <a:lnTo>
                    <a:pt x="7057138" y="38856"/>
                  </a:lnTo>
                  <a:lnTo>
                    <a:pt x="7091390" y="35464"/>
                  </a:lnTo>
                  <a:lnTo>
                    <a:pt x="7125657" y="32072"/>
                  </a:lnTo>
                  <a:lnTo>
                    <a:pt x="7159909" y="28680"/>
                  </a:lnTo>
                  <a:lnTo>
                    <a:pt x="7194175" y="25287"/>
                  </a:lnTo>
                  <a:lnTo>
                    <a:pt x="7228427" y="21895"/>
                  </a:lnTo>
                  <a:lnTo>
                    <a:pt x="7262679" y="18811"/>
                  </a:lnTo>
                  <a:lnTo>
                    <a:pt x="7296946" y="15419"/>
                  </a:lnTo>
                  <a:lnTo>
                    <a:pt x="7331198" y="12335"/>
                  </a:lnTo>
                  <a:lnTo>
                    <a:pt x="7365465" y="9251"/>
                  </a:lnTo>
                  <a:lnTo>
                    <a:pt x="7399717" y="6167"/>
                  </a:lnTo>
                  <a:lnTo>
                    <a:pt x="7433968" y="3083"/>
                  </a:lnTo>
                  <a:lnTo>
                    <a:pt x="746823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2127451" y="51223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2165016" y="51578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202089" y="51701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2239400" y="5213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2276711" y="5184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2314023" y="51794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2351454" y="51615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2388646" y="5155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2425823" y="516243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2463269" y="51886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2500446" y="5155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2537891" y="51806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2575442" y="50878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2612634" y="516367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2650199" y="5169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2687137" y="52049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2724314" y="517847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2761879" y="51923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2799071" y="51421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2836502" y="5142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2873694" y="51846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3035745" y="51914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3067967" y="50625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3105398" y="49986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3142590" y="4969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3180021" y="48679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3217213" y="48299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3254643" y="4736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3292074" y="47023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3329520" y="46557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366697" y="45808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3403889" y="45561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3441320" y="44479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3478512" y="44870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3515943" y="44559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3553135" y="44167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3590327" y="43236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3628131" y="42730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3665069" y="41873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3702261" y="41231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3739692" y="41598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3776884" y="4212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3814314" y="40562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3851506" y="39877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3888937" y="40710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3926129" y="40149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6"/>
            <p:cNvSpPr/>
            <p:nvPr/>
          </p:nvSpPr>
          <p:spPr>
            <a:xfrm>
              <a:off x="3963560" y="393320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4000752" y="39424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4038183" y="3823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4075375" y="37959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4112806" y="37234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149998" y="37793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4187428" y="38058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4224620" y="37592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4262051" y="3753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5"/>
            <p:cNvSpPr/>
            <p:nvPr/>
          </p:nvSpPr>
          <p:spPr>
            <a:xfrm>
              <a:off x="4299497" y="36618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6"/>
            <p:cNvSpPr/>
            <p:nvPr/>
          </p:nvSpPr>
          <p:spPr>
            <a:xfrm>
              <a:off x="4336674" y="36562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7"/>
            <p:cNvSpPr/>
            <p:nvPr/>
          </p:nvSpPr>
          <p:spPr>
            <a:xfrm>
              <a:off x="4374000" y="35773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8"/>
            <p:cNvSpPr/>
            <p:nvPr/>
          </p:nvSpPr>
          <p:spPr>
            <a:xfrm>
              <a:off x="4411178" y="35051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79"/>
            <p:cNvSpPr/>
            <p:nvPr/>
          </p:nvSpPr>
          <p:spPr>
            <a:xfrm>
              <a:off x="4448623" y="35915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0"/>
            <p:cNvSpPr/>
            <p:nvPr/>
          </p:nvSpPr>
          <p:spPr>
            <a:xfrm>
              <a:off x="4485800" y="34844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1"/>
            <p:cNvSpPr/>
            <p:nvPr/>
          </p:nvSpPr>
          <p:spPr>
            <a:xfrm>
              <a:off x="4523246" y="3524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2"/>
            <p:cNvSpPr/>
            <p:nvPr/>
          </p:nvSpPr>
          <p:spPr>
            <a:xfrm>
              <a:off x="4560423" y="3523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3"/>
            <p:cNvSpPr/>
            <p:nvPr/>
          </p:nvSpPr>
          <p:spPr>
            <a:xfrm>
              <a:off x="4597869" y="35313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4"/>
            <p:cNvSpPr/>
            <p:nvPr/>
          </p:nvSpPr>
          <p:spPr>
            <a:xfrm>
              <a:off x="4635046" y="34915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5"/>
            <p:cNvSpPr/>
            <p:nvPr/>
          </p:nvSpPr>
          <p:spPr>
            <a:xfrm>
              <a:off x="4672492" y="34878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6"/>
            <p:cNvSpPr/>
            <p:nvPr/>
          </p:nvSpPr>
          <p:spPr>
            <a:xfrm>
              <a:off x="4709669" y="35279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7"/>
            <p:cNvSpPr/>
            <p:nvPr/>
          </p:nvSpPr>
          <p:spPr>
            <a:xfrm>
              <a:off x="4747114" y="3442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8"/>
            <p:cNvSpPr/>
            <p:nvPr/>
          </p:nvSpPr>
          <p:spPr>
            <a:xfrm>
              <a:off x="4784292" y="343361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89"/>
            <p:cNvSpPr/>
            <p:nvPr/>
          </p:nvSpPr>
          <p:spPr>
            <a:xfrm>
              <a:off x="4821976" y="33851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0"/>
            <p:cNvSpPr/>
            <p:nvPr/>
          </p:nvSpPr>
          <p:spPr>
            <a:xfrm>
              <a:off x="4859422" y="335127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1"/>
            <p:cNvSpPr/>
            <p:nvPr/>
          </p:nvSpPr>
          <p:spPr>
            <a:xfrm>
              <a:off x="4896614" y="33904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2"/>
            <p:cNvSpPr/>
            <p:nvPr/>
          </p:nvSpPr>
          <p:spPr>
            <a:xfrm>
              <a:off x="4934045" y="33682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3"/>
            <p:cNvSpPr/>
            <p:nvPr/>
          </p:nvSpPr>
          <p:spPr>
            <a:xfrm>
              <a:off x="4970983" y="32427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4"/>
            <p:cNvSpPr/>
            <p:nvPr/>
          </p:nvSpPr>
          <p:spPr>
            <a:xfrm>
              <a:off x="5008414" y="33182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5"/>
            <p:cNvSpPr/>
            <p:nvPr/>
          </p:nvSpPr>
          <p:spPr>
            <a:xfrm>
              <a:off x="5045606" y="32747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6"/>
            <p:cNvSpPr/>
            <p:nvPr/>
          </p:nvSpPr>
          <p:spPr>
            <a:xfrm>
              <a:off x="5082917" y="32994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7"/>
            <p:cNvSpPr/>
            <p:nvPr/>
          </p:nvSpPr>
          <p:spPr>
            <a:xfrm>
              <a:off x="5120094" y="31958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8"/>
            <p:cNvSpPr/>
            <p:nvPr/>
          </p:nvSpPr>
          <p:spPr>
            <a:xfrm>
              <a:off x="5157540" y="31813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199"/>
            <p:cNvSpPr/>
            <p:nvPr/>
          </p:nvSpPr>
          <p:spPr>
            <a:xfrm>
              <a:off x="5194732" y="32408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5232163" y="3170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1"/>
            <p:cNvSpPr/>
            <p:nvPr/>
          </p:nvSpPr>
          <p:spPr>
            <a:xfrm>
              <a:off x="5269355" y="31455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5306786" y="31375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3"/>
            <p:cNvSpPr/>
            <p:nvPr/>
          </p:nvSpPr>
          <p:spPr>
            <a:xfrm>
              <a:off x="5344351" y="31184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5381408" y="31548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5"/>
            <p:cNvSpPr/>
            <p:nvPr/>
          </p:nvSpPr>
          <p:spPr>
            <a:xfrm>
              <a:off x="5418973" y="30746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6"/>
            <p:cNvSpPr/>
            <p:nvPr/>
          </p:nvSpPr>
          <p:spPr>
            <a:xfrm>
              <a:off x="5456285" y="31039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7"/>
            <p:cNvSpPr/>
            <p:nvPr/>
          </p:nvSpPr>
          <p:spPr>
            <a:xfrm>
              <a:off x="5493343" y="3013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8"/>
            <p:cNvSpPr/>
            <p:nvPr/>
          </p:nvSpPr>
          <p:spPr>
            <a:xfrm>
              <a:off x="5530908" y="30240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09"/>
            <p:cNvSpPr/>
            <p:nvPr/>
          </p:nvSpPr>
          <p:spPr>
            <a:xfrm>
              <a:off x="5567965" y="30610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0"/>
            <p:cNvSpPr/>
            <p:nvPr/>
          </p:nvSpPr>
          <p:spPr>
            <a:xfrm>
              <a:off x="5605530" y="29849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1"/>
            <p:cNvSpPr/>
            <p:nvPr/>
          </p:nvSpPr>
          <p:spPr>
            <a:xfrm>
              <a:off x="5642603" y="29993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2"/>
            <p:cNvSpPr/>
            <p:nvPr/>
          </p:nvSpPr>
          <p:spPr>
            <a:xfrm>
              <a:off x="5679900" y="29115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3"/>
            <p:cNvSpPr/>
            <p:nvPr/>
          </p:nvSpPr>
          <p:spPr>
            <a:xfrm>
              <a:off x="5717465" y="2868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4"/>
            <p:cNvSpPr/>
            <p:nvPr/>
          </p:nvSpPr>
          <p:spPr>
            <a:xfrm>
              <a:off x="5754537" y="29155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5"/>
            <p:cNvSpPr/>
            <p:nvPr/>
          </p:nvSpPr>
          <p:spPr>
            <a:xfrm>
              <a:off x="5791834" y="29364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6"/>
            <p:cNvSpPr/>
            <p:nvPr/>
          </p:nvSpPr>
          <p:spPr>
            <a:xfrm>
              <a:off x="5829399" y="29173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7"/>
            <p:cNvSpPr/>
            <p:nvPr/>
          </p:nvSpPr>
          <p:spPr>
            <a:xfrm>
              <a:off x="5866710" y="2897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8"/>
            <p:cNvSpPr/>
            <p:nvPr/>
          </p:nvSpPr>
          <p:spPr>
            <a:xfrm>
              <a:off x="5904022" y="27900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19"/>
            <p:cNvSpPr/>
            <p:nvPr/>
          </p:nvSpPr>
          <p:spPr>
            <a:xfrm>
              <a:off x="5941333" y="29213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0"/>
            <p:cNvSpPr/>
            <p:nvPr/>
          </p:nvSpPr>
          <p:spPr>
            <a:xfrm>
              <a:off x="5978645" y="28815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1"/>
            <p:cNvSpPr/>
            <p:nvPr/>
          </p:nvSpPr>
          <p:spPr>
            <a:xfrm>
              <a:off x="6015583" y="28621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2"/>
            <p:cNvSpPr/>
            <p:nvPr/>
          </p:nvSpPr>
          <p:spPr>
            <a:xfrm>
              <a:off x="6053148" y="27443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3"/>
            <p:cNvSpPr/>
            <p:nvPr/>
          </p:nvSpPr>
          <p:spPr>
            <a:xfrm>
              <a:off x="6090698" y="28356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4"/>
            <p:cNvSpPr/>
            <p:nvPr/>
          </p:nvSpPr>
          <p:spPr>
            <a:xfrm>
              <a:off x="6127636" y="27320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5"/>
            <p:cNvSpPr/>
            <p:nvPr/>
          </p:nvSpPr>
          <p:spPr>
            <a:xfrm>
              <a:off x="6164948" y="27884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6"/>
            <p:cNvSpPr/>
            <p:nvPr/>
          </p:nvSpPr>
          <p:spPr>
            <a:xfrm>
              <a:off x="6202259" y="2697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7"/>
            <p:cNvSpPr/>
            <p:nvPr/>
          </p:nvSpPr>
          <p:spPr>
            <a:xfrm>
              <a:off x="6239705" y="26965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8"/>
            <p:cNvSpPr/>
            <p:nvPr/>
          </p:nvSpPr>
          <p:spPr>
            <a:xfrm>
              <a:off x="6277016" y="27745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29"/>
            <p:cNvSpPr/>
            <p:nvPr/>
          </p:nvSpPr>
          <p:spPr>
            <a:xfrm>
              <a:off x="6314447" y="26592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0"/>
            <p:cNvSpPr/>
            <p:nvPr/>
          </p:nvSpPr>
          <p:spPr>
            <a:xfrm>
              <a:off x="6351505" y="27030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1"/>
            <p:cNvSpPr/>
            <p:nvPr/>
          </p:nvSpPr>
          <p:spPr>
            <a:xfrm>
              <a:off x="6388697" y="2567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2"/>
            <p:cNvSpPr/>
            <p:nvPr/>
          </p:nvSpPr>
          <p:spPr>
            <a:xfrm>
              <a:off x="6426128" y="25173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3"/>
            <p:cNvSpPr/>
            <p:nvPr/>
          </p:nvSpPr>
          <p:spPr>
            <a:xfrm>
              <a:off x="6463320" y="25716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4"/>
            <p:cNvSpPr/>
            <p:nvPr/>
          </p:nvSpPr>
          <p:spPr>
            <a:xfrm>
              <a:off x="6500885" y="261545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5"/>
            <p:cNvSpPr/>
            <p:nvPr/>
          </p:nvSpPr>
          <p:spPr>
            <a:xfrm>
              <a:off x="6538316" y="25784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6"/>
            <p:cNvSpPr/>
            <p:nvPr/>
          </p:nvSpPr>
          <p:spPr>
            <a:xfrm>
              <a:off x="6575388" y="2595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7"/>
            <p:cNvSpPr/>
            <p:nvPr/>
          </p:nvSpPr>
          <p:spPr>
            <a:xfrm>
              <a:off x="6612565" y="25053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8"/>
            <p:cNvSpPr/>
            <p:nvPr/>
          </p:nvSpPr>
          <p:spPr>
            <a:xfrm>
              <a:off x="6650011" y="25170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39"/>
            <p:cNvSpPr/>
            <p:nvPr/>
          </p:nvSpPr>
          <p:spPr>
            <a:xfrm>
              <a:off x="6687442" y="26009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0"/>
            <p:cNvSpPr/>
            <p:nvPr/>
          </p:nvSpPr>
          <p:spPr>
            <a:xfrm>
              <a:off x="6724873" y="25096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1"/>
            <p:cNvSpPr/>
            <p:nvPr/>
          </p:nvSpPr>
          <p:spPr>
            <a:xfrm>
              <a:off x="6762065" y="25099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2"/>
            <p:cNvSpPr/>
            <p:nvPr/>
          </p:nvSpPr>
          <p:spPr>
            <a:xfrm>
              <a:off x="6869895" y="24711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3"/>
            <p:cNvSpPr/>
            <p:nvPr/>
          </p:nvSpPr>
          <p:spPr>
            <a:xfrm>
              <a:off x="6902102" y="24665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4"/>
            <p:cNvSpPr/>
            <p:nvPr/>
          </p:nvSpPr>
          <p:spPr>
            <a:xfrm>
              <a:off x="6939294" y="24961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5"/>
            <p:cNvSpPr/>
            <p:nvPr/>
          </p:nvSpPr>
          <p:spPr>
            <a:xfrm>
              <a:off x="6976725" y="24495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6"/>
            <p:cNvSpPr/>
            <p:nvPr/>
          </p:nvSpPr>
          <p:spPr>
            <a:xfrm>
              <a:off x="7013917" y="24591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7"/>
            <p:cNvSpPr/>
            <p:nvPr/>
          </p:nvSpPr>
          <p:spPr>
            <a:xfrm>
              <a:off x="7051347" y="23872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8"/>
            <p:cNvSpPr/>
            <p:nvPr/>
          </p:nvSpPr>
          <p:spPr>
            <a:xfrm>
              <a:off x="7088539" y="24526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49"/>
            <p:cNvSpPr/>
            <p:nvPr/>
          </p:nvSpPr>
          <p:spPr>
            <a:xfrm>
              <a:off x="7125970" y="23326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0"/>
            <p:cNvSpPr/>
            <p:nvPr/>
          </p:nvSpPr>
          <p:spPr>
            <a:xfrm>
              <a:off x="7163282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1"/>
            <p:cNvSpPr/>
            <p:nvPr/>
          </p:nvSpPr>
          <p:spPr>
            <a:xfrm>
              <a:off x="7200727" y="24069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2"/>
            <p:cNvSpPr/>
            <p:nvPr/>
          </p:nvSpPr>
          <p:spPr>
            <a:xfrm>
              <a:off x="7237904" y="23672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3"/>
            <p:cNvSpPr/>
            <p:nvPr/>
          </p:nvSpPr>
          <p:spPr>
            <a:xfrm>
              <a:off x="7275216" y="24455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4"/>
            <p:cNvSpPr/>
            <p:nvPr/>
          </p:nvSpPr>
          <p:spPr>
            <a:xfrm>
              <a:off x="7312408" y="24051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5"/>
            <p:cNvSpPr/>
            <p:nvPr/>
          </p:nvSpPr>
          <p:spPr>
            <a:xfrm>
              <a:off x="7349839" y="23656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6"/>
            <p:cNvSpPr/>
            <p:nvPr/>
          </p:nvSpPr>
          <p:spPr>
            <a:xfrm>
              <a:off x="7387031" y="23573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7"/>
            <p:cNvSpPr/>
            <p:nvPr/>
          </p:nvSpPr>
          <p:spPr>
            <a:xfrm>
              <a:off x="7424461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8"/>
            <p:cNvSpPr/>
            <p:nvPr/>
          </p:nvSpPr>
          <p:spPr>
            <a:xfrm>
              <a:off x="7461653" y="23576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59"/>
            <p:cNvSpPr/>
            <p:nvPr/>
          </p:nvSpPr>
          <p:spPr>
            <a:xfrm>
              <a:off x="7499084" y="2407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0"/>
            <p:cNvSpPr/>
            <p:nvPr/>
          </p:nvSpPr>
          <p:spPr>
            <a:xfrm>
              <a:off x="7536530" y="2365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1"/>
            <p:cNvSpPr/>
            <p:nvPr/>
          </p:nvSpPr>
          <p:spPr>
            <a:xfrm>
              <a:off x="7573961" y="24082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2"/>
            <p:cNvSpPr/>
            <p:nvPr/>
          </p:nvSpPr>
          <p:spPr>
            <a:xfrm>
              <a:off x="7611153" y="23499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3"/>
            <p:cNvSpPr/>
            <p:nvPr/>
          </p:nvSpPr>
          <p:spPr>
            <a:xfrm>
              <a:off x="7648584" y="24168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4"/>
            <p:cNvSpPr/>
            <p:nvPr/>
          </p:nvSpPr>
          <p:spPr>
            <a:xfrm>
              <a:off x="7685776" y="22802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5"/>
            <p:cNvSpPr/>
            <p:nvPr/>
          </p:nvSpPr>
          <p:spPr>
            <a:xfrm>
              <a:off x="7723206" y="2343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6"/>
            <p:cNvSpPr/>
            <p:nvPr/>
          </p:nvSpPr>
          <p:spPr>
            <a:xfrm>
              <a:off x="7760398" y="23829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7"/>
            <p:cNvSpPr/>
            <p:nvPr/>
          </p:nvSpPr>
          <p:spPr>
            <a:xfrm>
              <a:off x="7797829" y="22876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8"/>
            <p:cNvSpPr/>
            <p:nvPr/>
          </p:nvSpPr>
          <p:spPr>
            <a:xfrm>
              <a:off x="7835021" y="23548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69"/>
            <p:cNvSpPr/>
            <p:nvPr/>
          </p:nvSpPr>
          <p:spPr>
            <a:xfrm>
              <a:off x="7872452" y="23197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0"/>
            <p:cNvSpPr/>
            <p:nvPr/>
          </p:nvSpPr>
          <p:spPr>
            <a:xfrm>
              <a:off x="7909644" y="23249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1"/>
            <p:cNvSpPr/>
            <p:nvPr/>
          </p:nvSpPr>
          <p:spPr>
            <a:xfrm>
              <a:off x="7947075" y="22959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2"/>
            <p:cNvSpPr/>
            <p:nvPr/>
          </p:nvSpPr>
          <p:spPr>
            <a:xfrm>
              <a:off x="7984267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3"/>
            <p:cNvSpPr/>
            <p:nvPr/>
          </p:nvSpPr>
          <p:spPr>
            <a:xfrm>
              <a:off x="8021578" y="22783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4"/>
            <p:cNvSpPr/>
            <p:nvPr/>
          </p:nvSpPr>
          <p:spPr>
            <a:xfrm>
              <a:off x="8058770" y="2344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5"/>
            <p:cNvSpPr/>
            <p:nvPr/>
          </p:nvSpPr>
          <p:spPr>
            <a:xfrm>
              <a:off x="8095962" y="22786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6"/>
            <p:cNvSpPr/>
            <p:nvPr/>
          </p:nvSpPr>
          <p:spPr>
            <a:xfrm>
              <a:off x="813339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7"/>
            <p:cNvSpPr/>
            <p:nvPr/>
          </p:nvSpPr>
          <p:spPr>
            <a:xfrm>
              <a:off x="8171078" y="22682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8"/>
            <p:cNvSpPr/>
            <p:nvPr/>
          </p:nvSpPr>
          <p:spPr>
            <a:xfrm>
              <a:off x="8208270" y="23761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79"/>
            <p:cNvSpPr/>
            <p:nvPr/>
          </p:nvSpPr>
          <p:spPr>
            <a:xfrm>
              <a:off x="8245700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0"/>
            <p:cNvSpPr/>
            <p:nvPr/>
          </p:nvSpPr>
          <p:spPr>
            <a:xfrm>
              <a:off x="8282892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1"/>
            <p:cNvSpPr/>
            <p:nvPr/>
          </p:nvSpPr>
          <p:spPr>
            <a:xfrm>
              <a:off x="8320323" y="22108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2"/>
            <p:cNvSpPr/>
            <p:nvPr/>
          </p:nvSpPr>
          <p:spPr>
            <a:xfrm>
              <a:off x="8357515" y="23030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3"/>
            <p:cNvSpPr/>
            <p:nvPr/>
          </p:nvSpPr>
          <p:spPr>
            <a:xfrm>
              <a:off x="839457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4"/>
            <p:cNvSpPr/>
            <p:nvPr/>
          </p:nvSpPr>
          <p:spPr>
            <a:xfrm>
              <a:off x="8432004" y="22938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5"/>
            <p:cNvSpPr/>
            <p:nvPr/>
          </p:nvSpPr>
          <p:spPr>
            <a:xfrm>
              <a:off x="8469449" y="22453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6"/>
            <p:cNvSpPr/>
            <p:nvPr/>
          </p:nvSpPr>
          <p:spPr>
            <a:xfrm>
              <a:off x="8506626" y="22487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7"/>
            <p:cNvSpPr/>
            <p:nvPr/>
          </p:nvSpPr>
          <p:spPr>
            <a:xfrm>
              <a:off x="8544072" y="22706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8"/>
            <p:cNvSpPr/>
            <p:nvPr/>
          </p:nvSpPr>
          <p:spPr>
            <a:xfrm>
              <a:off x="8581249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89"/>
            <p:cNvSpPr/>
            <p:nvPr/>
          </p:nvSpPr>
          <p:spPr>
            <a:xfrm>
              <a:off x="8618441" y="23453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0"/>
            <p:cNvSpPr/>
            <p:nvPr/>
          </p:nvSpPr>
          <p:spPr>
            <a:xfrm>
              <a:off x="8655633" y="23018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1"/>
            <p:cNvSpPr/>
            <p:nvPr/>
          </p:nvSpPr>
          <p:spPr>
            <a:xfrm>
              <a:off x="8692945" y="22848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2"/>
            <p:cNvSpPr/>
            <p:nvPr/>
          </p:nvSpPr>
          <p:spPr>
            <a:xfrm>
              <a:off x="8730629" y="22922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3"/>
            <p:cNvSpPr/>
            <p:nvPr/>
          </p:nvSpPr>
          <p:spPr>
            <a:xfrm>
              <a:off x="8767941" y="22429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4"/>
            <p:cNvSpPr/>
            <p:nvPr/>
          </p:nvSpPr>
          <p:spPr>
            <a:xfrm>
              <a:off x="8805133" y="22386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5"/>
            <p:cNvSpPr/>
            <p:nvPr/>
          </p:nvSpPr>
          <p:spPr>
            <a:xfrm>
              <a:off x="8842578" y="22577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6"/>
            <p:cNvSpPr/>
            <p:nvPr/>
          </p:nvSpPr>
          <p:spPr>
            <a:xfrm>
              <a:off x="8879755" y="23120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7"/>
            <p:cNvSpPr/>
            <p:nvPr/>
          </p:nvSpPr>
          <p:spPr>
            <a:xfrm>
              <a:off x="8916828" y="226019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8"/>
            <p:cNvSpPr/>
            <p:nvPr/>
          </p:nvSpPr>
          <p:spPr>
            <a:xfrm>
              <a:off x="8954378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299"/>
            <p:cNvSpPr/>
            <p:nvPr/>
          </p:nvSpPr>
          <p:spPr>
            <a:xfrm>
              <a:off x="9058358" y="2242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0"/>
            <p:cNvSpPr/>
            <p:nvPr/>
          </p:nvSpPr>
          <p:spPr>
            <a:xfrm>
              <a:off x="9091072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1"/>
            <p:cNvSpPr/>
            <p:nvPr/>
          </p:nvSpPr>
          <p:spPr>
            <a:xfrm>
              <a:off x="9162710" y="22197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2"/>
            <p:cNvSpPr/>
            <p:nvPr/>
          </p:nvSpPr>
          <p:spPr>
            <a:xfrm>
              <a:off x="9195290" y="22028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3"/>
            <p:cNvSpPr/>
            <p:nvPr/>
          </p:nvSpPr>
          <p:spPr>
            <a:xfrm>
              <a:off x="9232602" y="2192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4"/>
            <p:cNvSpPr/>
            <p:nvPr/>
          </p:nvSpPr>
          <p:spPr>
            <a:xfrm>
              <a:off x="9270033" y="21389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5"/>
            <p:cNvSpPr/>
            <p:nvPr/>
          </p:nvSpPr>
          <p:spPr>
            <a:xfrm>
              <a:off x="9307344" y="21556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6"/>
            <p:cNvSpPr/>
            <p:nvPr/>
          </p:nvSpPr>
          <p:spPr>
            <a:xfrm>
              <a:off x="9344282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7"/>
            <p:cNvSpPr/>
            <p:nvPr/>
          </p:nvSpPr>
          <p:spPr>
            <a:xfrm>
              <a:off x="9381848" y="217445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8"/>
            <p:cNvSpPr/>
            <p:nvPr/>
          </p:nvSpPr>
          <p:spPr>
            <a:xfrm>
              <a:off x="9418905" y="2148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09"/>
            <p:cNvSpPr/>
            <p:nvPr/>
          </p:nvSpPr>
          <p:spPr>
            <a:xfrm>
              <a:off x="9456217" y="21504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0"/>
            <p:cNvSpPr/>
            <p:nvPr/>
          </p:nvSpPr>
          <p:spPr>
            <a:xfrm>
              <a:off x="9493528" y="2208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1"/>
            <p:cNvSpPr/>
            <p:nvPr/>
          </p:nvSpPr>
          <p:spPr>
            <a:xfrm>
              <a:off x="9530839" y="20982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2"/>
            <p:cNvSpPr/>
            <p:nvPr/>
          </p:nvSpPr>
          <p:spPr>
            <a:xfrm>
              <a:off x="9568151" y="21109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3"/>
            <p:cNvSpPr/>
            <p:nvPr/>
          </p:nvSpPr>
          <p:spPr>
            <a:xfrm>
              <a:off x="9605462" y="21448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4"/>
            <p:cNvSpPr/>
            <p:nvPr/>
          </p:nvSpPr>
          <p:spPr>
            <a:xfrm>
              <a:off x="9642893" y="21072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5"/>
            <p:cNvSpPr/>
            <p:nvPr/>
          </p:nvSpPr>
          <p:spPr>
            <a:xfrm>
              <a:off x="9680458" y="216952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6"/>
            <p:cNvSpPr/>
            <p:nvPr/>
          </p:nvSpPr>
          <p:spPr>
            <a:xfrm>
              <a:off x="9717396" y="214331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7"/>
            <p:cNvSpPr/>
            <p:nvPr/>
          </p:nvSpPr>
          <p:spPr>
            <a:xfrm>
              <a:off x="9754708" y="20384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8"/>
            <p:cNvSpPr/>
            <p:nvPr/>
          </p:nvSpPr>
          <p:spPr>
            <a:xfrm>
              <a:off x="9792019" y="2154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19"/>
            <p:cNvSpPr/>
            <p:nvPr/>
          </p:nvSpPr>
          <p:spPr>
            <a:xfrm>
              <a:off x="9829450" y="21383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0"/>
            <p:cNvSpPr/>
            <p:nvPr/>
          </p:nvSpPr>
          <p:spPr>
            <a:xfrm>
              <a:off x="9866642" y="21689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1"/>
            <p:cNvSpPr/>
            <p:nvPr/>
          </p:nvSpPr>
          <p:spPr>
            <a:xfrm>
              <a:off x="9904207" y="21923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2"/>
            <p:cNvSpPr/>
            <p:nvPr/>
          </p:nvSpPr>
          <p:spPr>
            <a:xfrm>
              <a:off x="9941519" y="21133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3"/>
            <p:cNvSpPr/>
            <p:nvPr/>
          </p:nvSpPr>
          <p:spPr>
            <a:xfrm>
              <a:off x="9978457" y="21137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4"/>
            <p:cNvSpPr/>
            <p:nvPr/>
          </p:nvSpPr>
          <p:spPr>
            <a:xfrm>
              <a:off x="10016022" y="21016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5"/>
            <p:cNvSpPr/>
            <p:nvPr/>
          </p:nvSpPr>
          <p:spPr>
            <a:xfrm>
              <a:off x="10053199" y="21559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6"/>
            <p:cNvSpPr/>
            <p:nvPr/>
          </p:nvSpPr>
          <p:spPr>
            <a:xfrm>
              <a:off x="10090391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7"/>
            <p:cNvSpPr/>
            <p:nvPr/>
          </p:nvSpPr>
          <p:spPr>
            <a:xfrm>
              <a:off x="10127822" y="21735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8"/>
            <p:cNvSpPr/>
            <p:nvPr/>
          </p:nvSpPr>
          <p:spPr>
            <a:xfrm>
              <a:off x="2898520" y="2152101"/>
              <a:ext cx="7254127" cy="3131997"/>
            </a:xfrm>
            <a:custGeom>
              <a:avLst/>
              <a:pathLst>
                <a:path w="7254127" h="3131997">
                  <a:moveTo>
                    <a:pt x="0" y="3131997"/>
                  </a:moveTo>
                  <a:lnTo>
                    <a:pt x="28341" y="3090364"/>
                  </a:lnTo>
                  <a:lnTo>
                    <a:pt x="56668" y="3049349"/>
                  </a:lnTo>
                  <a:lnTo>
                    <a:pt x="85010" y="3008919"/>
                  </a:lnTo>
                  <a:lnTo>
                    <a:pt x="113352" y="2968921"/>
                  </a:lnTo>
                  <a:lnTo>
                    <a:pt x="141678" y="2929385"/>
                  </a:lnTo>
                  <a:lnTo>
                    <a:pt x="170020" y="2890528"/>
                  </a:lnTo>
                  <a:lnTo>
                    <a:pt x="198362" y="2851980"/>
                  </a:lnTo>
                  <a:lnTo>
                    <a:pt x="226689" y="2814048"/>
                  </a:lnTo>
                  <a:lnTo>
                    <a:pt x="255030" y="2776424"/>
                  </a:lnTo>
                  <a:lnTo>
                    <a:pt x="283357" y="2739418"/>
                  </a:lnTo>
                  <a:lnTo>
                    <a:pt x="311699" y="2703028"/>
                  </a:lnTo>
                  <a:lnTo>
                    <a:pt x="340041" y="2666946"/>
                  </a:lnTo>
                  <a:lnTo>
                    <a:pt x="368368" y="2631173"/>
                  </a:lnTo>
                  <a:lnTo>
                    <a:pt x="396709" y="2596017"/>
                  </a:lnTo>
                  <a:lnTo>
                    <a:pt x="425051" y="2561477"/>
                  </a:lnTo>
                  <a:lnTo>
                    <a:pt x="453378" y="2527246"/>
                  </a:lnTo>
                  <a:lnTo>
                    <a:pt x="481720" y="2493323"/>
                  </a:lnTo>
                  <a:lnTo>
                    <a:pt x="510061" y="2460017"/>
                  </a:lnTo>
                  <a:lnTo>
                    <a:pt x="538388" y="2427020"/>
                  </a:lnTo>
                  <a:lnTo>
                    <a:pt x="566730" y="2394331"/>
                  </a:lnTo>
                  <a:lnTo>
                    <a:pt x="595072" y="2362258"/>
                  </a:lnTo>
                  <a:lnTo>
                    <a:pt x="623398" y="2330494"/>
                  </a:lnTo>
                  <a:lnTo>
                    <a:pt x="651740" y="2299038"/>
                  </a:lnTo>
                  <a:lnTo>
                    <a:pt x="680067" y="2268200"/>
                  </a:lnTo>
                  <a:lnTo>
                    <a:pt x="708409" y="2237669"/>
                  </a:lnTo>
                  <a:lnTo>
                    <a:pt x="736750" y="2207755"/>
                  </a:lnTo>
                  <a:lnTo>
                    <a:pt x="765077" y="2177842"/>
                  </a:lnTo>
                  <a:lnTo>
                    <a:pt x="793419" y="2148545"/>
                  </a:lnTo>
                  <a:lnTo>
                    <a:pt x="821761" y="2119556"/>
                  </a:lnTo>
                  <a:lnTo>
                    <a:pt x="850088" y="2090876"/>
                  </a:lnTo>
                  <a:lnTo>
                    <a:pt x="878429" y="2062504"/>
                  </a:lnTo>
                  <a:lnTo>
                    <a:pt x="906771" y="2034749"/>
                  </a:lnTo>
                  <a:lnTo>
                    <a:pt x="935098" y="2007303"/>
                  </a:lnTo>
                  <a:lnTo>
                    <a:pt x="963440" y="1979856"/>
                  </a:lnTo>
                  <a:lnTo>
                    <a:pt x="991781" y="1953026"/>
                  </a:lnTo>
                  <a:lnTo>
                    <a:pt x="1020108" y="1926505"/>
                  </a:lnTo>
                  <a:lnTo>
                    <a:pt x="1048450" y="1900600"/>
                  </a:lnTo>
                  <a:lnTo>
                    <a:pt x="1076792" y="1874695"/>
                  </a:lnTo>
                  <a:lnTo>
                    <a:pt x="1105119" y="1849099"/>
                  </a:lnTo>
                  <a:lnTo>
                    <a:pt x="1133460" y="1824120"/>
                  </a:lnTo>
                  <a:lnTo>
                    <a:pt x="1161787" y="1799140"/>
                  </a:lnTo>
                  <a:lnTo>
                    <a:pt x="1190129" y="1774469"/>
                  </a:lnTo>
                  <a:lnTo>
                    <a:pt x="1218471" y="1750415"/>
                  </a:lnTo>
                  <a:lnTo>
                    <a:pt x="1246797" y="1726360"/>
                  </a:lnTo>
                  <a:lnTo>
                    <a:pt x="1275139" y="1702923"/>
                  </a:lnTo>
                  <a:lnTo>
                    <a:pt x="1303481" y="1679485"/>
                  </a:lnTo>
                  <a:lnTo>
                    <a:pt x="1331808" y="1656664"/>
                  </a:lnTo>
                  <a:lnTo>
                    <a:pt x="1360149" y="1633844"/>
                  </a:lnTo>
                  <a:lnTo>
                    <a:pt x="1388491" y="1611331"/>
                  </a:lnTo>
                  <a:lnTo>
                    <a:pt x="1416818" y="1589436"/>
                  </a:lnTo>
                  <a:lnTo>
                    <a:pt x="1445160" y="1567540"/>
                  </a:lnTo>
                  <a:lnTo>
                    <a:pt x="1473501" y="1545953"/>
                  </a:lnTo>
                  <a:lnTo>
                    <a:pt x="1501828" y="1524674"/>
                  </a:lnTo>
                  <a:lnTo>
                    <a:pt x="1530170" y="1503704"/>
                  </a:lnTo>
                  <a:lnTo>
                    <a:pt x="1558497" y="1482733"/>
                  </a:lnTo>
                  <a:lnTo>
                    <a:pt x="1586839" y="1462379"/>
                  </a:lnTo>
                  <a:lnTo>
                    <a:pt x="1615180" y="1442026"/>
                  </a:lnTo>
                  <a:lnTo>
                    <a:pt x="1643507" y="1422289"/>
                  </a:lnTo>
                  <a:lnTo>
                    <a:pt x="1671849" y="1402552"/>
                  </a:lnTo>
                  <a:lnTo>
                    <a:pt x="1700191" y="1382815"/>
                  </a:lnTo>
                  <a:lnTo>
                    <a:pt x="1728517" y="1363695"/>
                  </a:lnTo>
                  <a:lnTo>
                    <a:pt x="1756859" y="1344883"/>
                  </a:lnTo>
                  <a:lnTo>
                    <a:pt x="1785201" y="1326072"/>
                  </a:lnTo>
                  <a:lnTo>
                    <a:pt x="1813528" y="1307568"/>
                  </a:lnTo>
                  <a:lnTo>
                    <a:pt x="1841869" y="1289373"/>
                  </a:lnTo>
                  <a:lnTo>
                    <a:pt x="1870211" y="1271178"/>
                  </a:lnTo>
                  <a:lnTo>
                    <a:pt x="1898538" y="1253600"/>
                  </a:lnTo>
                  <a:lnTo>
                    <a:pt x="1926880" y="1236022"/>
                  </a:lnTo>
                  <a:lnTo>
                    <a:pt x="1955222" y="1218752"/>
                  </a:lnTo>
                  <a:lnTo>
                    <a:pt x="1983548" y="1201482"/>
                  </a:lnTo>
                  <a:lnTo>
                    <a:pt x="2011890" y="1184521"/>
                  </a:lnTo>
                  <a:lnTo>
                    <a:pt x="2040217" y="1167868"/>
                  </a:lnTo>
                  <a:lnTo>
                    <a:pt x="2068559" y="1151524"/>
                  </a:lnTo>
                  <a:lnTo>
                    <a:pt x="2096900" y="1135179"/>
                  </a:lnTo>
                  <a:lnTo>
                    <a:pt x="2125227" y="1119143"/>
                  </a:lnTo>
                  <a:lnTo>
                    <a:pt x="2153569" y="1103415"/>
                  </a:lnTo>
                  <a:lnTo>
                    <a:pt x="2181911" y="1087687"/>
                  </a:lnTo>
                  <a:lnTo>
                    <a:pt x="2210238" y="1072268"/>
                  </a:lnTo>
                  <a:lnTo>
                    <a:pt x="2238579" y="1056848"/>
                  </a:lnTo>
                  <a:lnTo>
                    <a:pt x="2266921" y="1042045"/>
                  </a:lnTo>
                  <a:lnTo>
                    <a:pt x="2295248" y="1026934"/>
                  </a:lnTo>
                  <a:lnTo>
                    <a:pt x="2323590" y="1012440"/>
                  </a:lnTo>
                  <a:lnTo>
                    <a:pt x="2351931" y="997946"/>
                  </a:lnTo>
                  <a:lnTo>
                    <a:pt x="2380258" y="983760"/>
                  </a:lnTo>
                  <a:lnTo>
                    <a:pt x="2408600" y="969574"/>
                  </a:lnTo>
                  <a:lnTo>
                    <a:pt x="2436927" y="955697"/>
                  </a:lnTo>
                  <a:lnTo>
                    <a:pt x="2465268" y="941819"/>
                  </a:lnTo>
                  <a:lnTo>
                    <a:pt x="2493610" y="928250"/>
                  </a:lnTo>
                  <a:lnTo>
                    <a:pt x="2521937" y="914989"/>
                  </a:lnTo>
                  <a:lnTo>
                    <a:pt x="2550279" y="901729"/>
                  </a:lnTo>
                  <a:lnTo>
                    <a:pt x="2578620" y="888468"/>
                  </a:lnTo>
                  <a:lnTo>
                    <a:pt x="2606947" y="875824"/>
                  </a:lnTo>
                  <a:lnTo>
                    <a:pt x="2635289" y="862872"/>
                  </a:lnTo>
                  <a:lnTo>
                    <a:pt x="2663631" y="850228"/>
                  </a:lnTo>
                  <a:lnTo>
                    <a:pt x="2691958" y="837892"/>
                  </a:lnTo>
                  <a:lnTo>
                    <a:pt x="2720299" y="825865"/>
                  </a:lnTo>
                  <a:lnTo>
                    <a:pt x="2748641" y="813529"/>
                  </a:lnTo>
                  <a:lnTo>
                    <a:pt x="2776968" y="801811"/>
                  </a:lnTo>
                  <a:lnTo>
                    <a:pt x="2805310" y="789783"/>
                  </a:lnTo>
                  <a:lnTo>
                    <a:pt x="2833651" y="778373"/>
                  </a:lnTo>
                  <a:lnTo>
                    <a:pt x="2861978" y="766654"/>
                  </a:lnTo>
                  <a:lnTo>
                    <a:pt x="2890320" y="755552"/>
                  </a:lnTo>
                  <a:lnTo>
                    <a:pt x="2918647" y="744142"/>
                  </a:lnTo>
                  <a:lnTo>
                    <a:pt x="2946989" y="733040"/>
                  </a:lnTo>
                  <a:lnTo>
                    <a:pt x="2975330" y="722246"/>
                  </a:lnTo>
                  <a:lnTo>
                    <a:pt x="3003657" y="711453"/>
                  </a:lnTo>
                  <a:lnTo>
                    <a:pt x="3031999" y="700967"/>
                  </a:lnTo>
                  <a:lnTo>
                    <a:pt x="3060341" y="690482"/>
                  </a:lnTo>
                  <a:lnTo>
                    <a:pt x="3088667" y="679997"/>
                  </a:lnTo>
                  <a:lnTo>
                    <a:pt x="3117009" y="669820"/>
                  </a:lnTo>
                  <a:lnTo>
                    <a:pt x="3145351" y="659643"/>
                  </a:lnTo>
                  <a:lnTo>
                    <a:pt x="3173678" y="649775"/>
                  </a:lnTo>
                  <a:lnTo>
                    <a:pt x="3202019" y="639906"/>
                  </a:lnTo>
                  <a:lnTo>
                    <a:pt x="3230361" y="630038"/>
                  </a:lnTo>
                  <a:lnTo>
                    <a:pt x="3258688" y="620478"/>
                  </a:lnTo>
                  <a:lnTo>
                    <a:pt x="3287030" y="610918"/>
                  </a:lnTo>
                  <a:lnTo>
                    <a:pt x="3315357" y="601666"/>
                  </a:lnTo>
                  <a:lnTo>
                    <a:pt x="3343698" y="592414"/>
                  </a:lnTo>
                  <a:lnTo>
                    <a:pt x="3372040" y="583471"/>
                  </a:lnTo>
                  <a:lnTo>
                    <a:pt x="3400367" y="574220"/>
                  </a:lnTo>
                  <a:lnTo>
                    <a:pt x="3428709" y="565585"/>
                  </a:lnTo>
                  <a:lnTo>
                    <a:pt x="3457050" y="556641"/>
                  </a:lnTo>
                  <a:lnTo>
                    <a:pt x="3485377" y="548007"/>
                  </a:lnTo>
                  <a:lnTo>
                    <a:pt x="3513719" y="539372"/>
                  </a:lnTo>
                  <a:lnTo>
                    <a:pt x="3542061" y="531045"/>
                  </a:lnTo>
                  <a:lnTo>
                    <a:pt x="3570387" y="522719"/>
                  </a:lnTo>
                  <a:lnTo>
                    <a:pt x="3598729" y="514392"/>
                  </a:lnTo>
                  <a:lnTo>
                    <a:pt x="3627071" y="506374"/>
                  </a:lnTo>
                  <a:lnTo>
                    <a:pt x="3655398" y="498356"/>
                  </a:lnTo>
                  <a:lnTo>
                    <a:pt x="3683739" y="490338"/>
                  </a:lnTo>
                  <a:lnTo>
                    <a:pt x="3712081" y="482628"/>
                  </a:lnTo>
                  <a:lnTo>
                    <a:pt x="3740408" y="474918"/>
                  </a:lnTo>
                  <a:lnTo>
                    <a:pt x="3768750" y="467209"/>
                  </a:lnTo>
                  <a:lnTo>
                    <a:pt x="3797077" y="459807"/>
                  </a:lnTo>
                  <a:lnTo>
                    <a:pt x="3825418" y="452406"/>
                  </a:lnTo>
                  <a:lnTo>
                    <a:pt x="3853760" y="445005"/>
                  </a:lnTo>
                  <a:lnTo>
                    <a:pt x="3882087" y="437912"/>
                  </a:lnTo>
                  <a:lnTo>
                    <a:pt x="3910429" y="430819"/>
                  </a:lnTo>
                  <a:lnTo>
                    <a:pt x="3938770" y="423726"/>
                  </a:lnTo>
                  <a:lnTo>
                    <a:pt x="3967097" y="416633"/>
                  </a:lnTo>
                  <a:lnTo>
                    <a:pt x="3995439" y="409848"/>
                  </a:lnTo>
                  <a:lnTo>
                    <a:pt x="4023781" y="403064"/>
                  </a:lnTo>
                  <a:lnTo>
                    <a:pt x="4052108" y="396279"/>
                  </a:lnTo>
                  <a:lnTo>
                    <a:pt x="4080449" y="389803"/>
                  </a:lnTo>
                  <a:lnTo>
                    <a:pt x="4108791" y="383327"/>
                  </a:lnTo>
                  <a:lnTo>
                    <a:pt x="4137118" y="376851"/>
                  </a:lnTo>
                  <a:lnTo>
                    <a:pt x="4165460" y="370375"/>
                  </a:lnTo>
                  <a:lnTo>
                    <a:pt x="4193786" y="364207"/>
                  </a:lnTo>
                  <a:lnTo>
                    <a:pt x="4222128" y="358039"/>
                  </a:lnTo>
                  <a:lnTo>
                    <a:pt x="4250470" y="351871"/>
                  </a:lnTo>
                  <a:lnTo>
                    <a:pt x="4278797" y="345703"/>
                  </a:lnTo>
                  <a:lnTo>
                    <a:pt x="4307138" y="339844"/>
                  </a:lnTo>
                  <a:lnTo>
                    <a:pt x="4335480" y="333985"/>
                  </a:lnTo>
                  <a:lnTo>
                    <a:pt x="4363807" y="328125"/>
                  </a:lnTo>
                  <a:lnTo>
                    <a:pt x="4392149" y="322266"/>
                  </a:lnTo>
                  <a:lnTo>
                    <a:pt x="4420490" y="316715"/>
                  </a:lnTo>
                  <a:lnTo>
                    <a:pt x="4448817" y="311164"/>
                  </a:lnTo>
                  <a:lnTo>
                    <a:pt x="4477159" y="305613"/>
                  </a:lnTo>
                  <a:lnTo>
                    <a:pt x="4505501" y="300062"/>
                  </a:lnTo>
                  <a:lnTo>
                    <a:pt x="4533828" y="294819"/>
                  </a:lnTo>
                  <a:lnTo>
                    <a:pt x="4562169" y="289577"/>
                  </a:lnTo>
                  <a:lnTo>
                    <a:pt x="4590511" y="284334"/>
                  </a:lnTo>
                  <a:lnTo>
                    <a:pt x="4618838" y="279091"/>
                  </a:lnTo>
                  <a:lnTo>
                    <a:pt x="4647180" y="273849"/>
                  </a:lnTo>
                  <a:lnTo>
                    <a:pt x="4675506" y="268915"/>
                  </a:lnTo>
                  <a:lnTo>
                    <a:pt x="4703848" y="263980"/>
                  </a:lnTo>
                  <a:lnTo>
                    <a:pt x="4732190" y="259046"/>
                  </a:lnTo>
                  <a:lnTo>
                    <a:pt x="4760517" y="254112"/>
                  </a:lnTo>
                  <a:lnTo>
                    <a:pt x="4788858" y="249486"/>
                  </a:lnTo>
                  <a:lnTo>
                    <a:pt x="4817200" y="244552"/>
                  </a:lnTo>
                  <a:lnTo>
                    <a:pt x="4845527" y="239926"/>
                  </a:lnTo>
                  <a:lnTo>
                    <a:pt x="4873869" y="235300"/>
                  </a:lnTo>
                  <a:lnTo>
                    <a:pt x="4902211" y="230674"/>
                  </a:lnTo>
                  <a:lnTo>
                    <a:pt x="4930537" y="226357"/>
                  </a:lnTo>
                  <a:lnTo>
                    <a:pt x="4958879" y="222039"/>
                  </a:lnTo>
                  <a:lnTo>
                    <a:pt x="4987221" y="217414"/>
                  </a:lnTo>
                  <a:lnTo>
                    <a:pt x="5015548" y="213096"/>
                  </a:lnTo>
                  <a:lnTo>
                    <a:pt x="5043889" y="208779"/>
                  </a:lnTo>
                  <a:lnTo>
                    <a:pt x="5072216" y="204770"/>
                  </a:lnTo>
                  <a:lnTo>
                    <a:pt x="5100558" y="200452"/>
                  </a:lnTo>
                  <a:lnTo>
                    <a:pt x="5128900" y="196443"/>
                  </a:lnTo>
                  <a:lnTo>
                    <a:pt x="5157227" y="192434"/>
                  </a:lnTo>
                  <a:lnTo>
                    <a:pt x="5185568" y="188425"/>
                  </a:lnTo>
                  <a:lnTo>
                    <a:pt x="5213910" y="184416"/>
                  </a:lnTo>
                  <a:lnTo>
                    <a:pt x="5242237" y="180407"/>
                  </a:lnTo>
                  <a:lnTo>
                    <a:pt x="5270579" y="176706"/>
                  </a:lnTo>
                  <a:lnTo>
                    <a:pt x="5298920" y="173006"/>
                  </a:lnTo>
                  <a:lnTo>
                    <a:pt x="5327247" y="168997"/>
                  </a:lnTo>
                  <a:lnTo>
                    <a:pt x="5355589" y="165296"/>
                  </a:lnTo>
                  <a:lnTo>
                    <a:pt x="5383931" y="161904"/>
                  </a:lnTo>
                  <a:lnTo>
                    <a:pt x="5412257" y="158203"/>
                  </a:lnTo>
                  <a:lnTo>
                    <a:pt x="5440599" y="154502"/>
                  </a:lnTo>
                  <a:lnTo>
                    <a:pt x="5468926" y="151110"/>
                  </a:lnTo>
                  <a:lnTo>
                    <a:pt x="5497268" y="147718"/>
                  </a:lnTo>
                  <a:lnTo>
                    <a:pt x="5525609" y="144325"/>
                  </a:lnTo>
                  <a:lnTo>
                    <a:pt x="5553936" y="140933"/>
                  </a:lnTo>
                  <a:lnTo>
                    <a:pt x="5582278" y="137541"/>
                  </a:lnTo>
                  <a:lnTo>
                    <a:pt x="5610620" y="134149"/>
                  </a:lnTo>
                  <a:lnTo>
                    <a:pt x="5638947" y="130756"/>
                  </a:lnTo>
                  <a:lnTo>
                    <a:pt x="5667288" y="127672"/>
                  </a:lnTo>
                  <a:lnTo>
                    <a:pt x="5695630" y="124589"/>
                  </a:lnTo>
                  <a:lnTo>
                    <a:pt x="5723957" y="121505"/>
                  </a:lnTo>
                  <a:lnTo>
                    <a:pt x="5752299" y="118421"/>
                  </a:lnTo>
                  <a:lnTo>
                    <a:pt x="5780640" y="115337"/>
                  </a:lnTo>
                  <a:lnTo>
                    <a:pt x="5808967" y="112253"/>
                  </a:lnTo>
                  <a:lnTo>
                    <a:pt x="5837309" y="109169"/>
                  </a:lnTo>
                  <a:lnTo>
                    <a:pt x="5865651" y="106394"/>
                  </a:lnTo>
                  <a:lnTo>
                    <a:pt x="5893978" y="103310"/>
                  </a:lnTo>
                  <a:lnTo>
                    <a:pt x="5922319" y="100534"/>
                  </a:lnTo>
                  <a:lnTo>
                    <a:pt x="5950646" y="97759"/>
                  </a:lnTo>
                  <a:lnTo>
                    <a:pt x="5978988" y="94983"/>
                  </a:lnTo>
                  <a:lnTo>
                    <a:pt x="6007330" y="92208"/>
                  </a:lnTo>
                  <a:lnTo>
                    <a:pt x="6035656" y="89432"/>
                  </a:lnTo>
                  <a:lnTo>
                    <a:pt x="6063998" y="86657"/>
                  </a:lnTo>
                  <a:lnTo>
                    <a:pt x="6092340" y="84190"/>
                  </a:lnTo>
                  <a:lnTo>
                    <a:pt x="6120667" y="81414"/>
                  </a:lnTo>
                  <a:lnTo>
                    <a:pt x="6149008" y="78947"/>
                  </a:lnTo>
                  <a:lnTo>
                    <a:pt x="6177350" y="76172"/>
                  </a:lnTo>
                  <a:lnTo>
                    <a:pt x="6205677" y="73704"/>
                  </a:lnTo>
                  <a:lnTo>
                    <a:pt x="6234019" y="71237"/>
                  </a:lnTo>
                  <a:lnTo>
                    <a:pt x="6262360" y="68770"/>
                  </a:lnTo>
                  <a:lnTo>
                    <a:pt x="6290687" y="66303"/>
                  </a:lnTo>
                  <a:lnTo>
                    <a:pt x="6319029" y="64144"/>
                  </a:lnTo>
                  <a:lnTo>
                    <a:pt x="6347356" y="61677"/>
                  </a:lnTo>
                  <a:lnTo>
                    <a:pt x="6375698" y="59210"/>
                  </a:lnTo>
                  <a:lnTo>
                    <a:pt x="6404039" y="57051"/>
                  </a:lnTo>
                  <a:lnTo>
                    <a:pt x="6432366" y="54893"/>
                  </a:lnTo>
                  <a:lnTo>
                    <a:pt x="6460708" y="52426"/>
                  </a:lnTo>
                  <a:lnTo>
                    <a:pt x="6489050" y="50267"/>
                  </a:lnTo>
                  <a:lnTo>
                    <a:pt x="6517376" y="48108"/>
                  </a:lnTo>
                  <a:lnTo>
                    <a:pt x="6545718" y="45949"/>
                  </a:lnTo>
                  <a:lnTo>
                    <a:pt x="6574060" y="43791"/>
                  </a:lnTo>
                  <a:lnTo>
                    <a:pt x="6602387" y="41632"/>
                  </a:lnTo>
                  <a:lnTo>
                    <a:pt x="6630728" y="39782"/>
                  </a:lnTo>
                  <a:lnTo>
                    <a:pt x="6659070" y="37623"/>
                  </a:lnTo>
                  <a:lnTo>
                    <a:pt x="6687397" y="35464"/>
                  </a:lnTo>
                  <a:lnTo>
                    <a:pt x="6715739" y="33614"/>
                  </a:lnTo>
                  <a:lnTo>
                    <a:pt x="6744081" y="31764"/>
                  </a:lnTo>
                  <a:lnTo>
                    <a:pt x="6772407" y="29605"/>
                  </a:lnTo>
                  <a:lnTo>
                    <a:pt x="6800749" y="27754"/>
                  </a:lnTo>
                  <a:lnTo>
                    <a:pt x="6829076" y="25904"/>
                  </a:lnTo>
                  <a:lnTo>
                    <a:pt x="6857418" y="24054"/>
                  </a:lnTo>
                  <a:lnTo>
                    <a:pt x="6885759" y="22203"/>
                  </a:lnTo>
                  <a:lnTo>
                    <a:pt x="6914086" y="20353"/>
                  </a:lnTo>
                  <a:lnTo>
                    <a:pt x="6942428" y="18503"/>
                  </a:lnTo>
                  <a:lnTo>
                    <a:pt x="6970770" y="16652"/>
                  </a:lnTo>
                  <a:lnTo>
                    <a:pt x="6999097" y="14802"/>
                  </a:lnTo>
                  <a:lnTo>
                    <a:pt x="7027438" y="13260"/>
                  </a:lnTo>
                  <a:lnTo>
                    <a:pt x="7055780" y="11410"/>
                  </a:lnTo>
                  <a:lnTo>
                    <a:pt x="7084107" y="9868"/>
                  </a:lnTo>
                  <a:lnTo>
                    <a:pt x="7112449" y="8018"/>
                  </a:lnTo>
                  <a:lnTo>
                    <a:pt x="7140790" y="6476"/>
                  </a:lnTo>
                  <a:lnTo>
                    <a:pt x="7169117" y="4934"/>
                  </a:lnTo>
                  <a:lnTo>
                    <a:pt x="7197459" y="3392"/>
                  </a:lnTo>
                  <a:lnTo>
                    <a:pt x="7225786" y="1541"/>
                  </a:lnTo>
                  <a:lnTo>
                    <a:pt x="7254127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29"/>
            <p:cNvSpPr/>
            <p:nvPr/>
          </p:nvSpPr>
          <p:spPr>
            <a:xfrm>
              <a:off x="2090154" y="51223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0"/>
            <p:cNvSpPr/>
            <p:nvPr/>
          </p:nvSpPr>
          <p:spPr>
            <a:xfrm>
              <a:off x="2127466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1"/>
            <p:cNvSpPr/>
            <p:nvPr/>
          </p:nvSpPr>
          <p:spPr>
            <a:xfrm>
              <a:off x="2164777" y="51679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2"/>
            <p:cNvSpPr/>
            <p:nvPr/>
          </p:nvSpPr>
          <p:spPr>
            <a:xfrm>
              <a:off x="2202089" y="51414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3"/>
            <p:cNvSpPr/>
            <p:nvPr/>
          </p:nvSpPr>
          <p:spPr>
            <a:xfrm>
              <a:off x="2239400" y="52142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4"/>
            <p:cNvSpPr/>
            <p:nvPr/>
          </p:nvSpPr>
          <p:spPr>
            <a:xfrm>
              <a:off x="2276711" y="52571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5"/>
            <p:cNvSpPr/>
            <p:nvPr/>
          </p:nvSpPr>
          <p:spPr>
            <a:xfrm>
              <a:off x="2314023" y="52463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6"/>
            <p:cNvSpPr/>
            <p:nvPr/>
          </p:nvSpPr>
          <p:spPr>
            <a:xfrm>
              <a:off x="2351334" y="51605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7"/>
            <p:cNvSpPr/>
            <p:nvPr/>
          </p:nvSpPr>
          <p:spPr>
            <a:xfrm>
              <a:off x="2388646" y="518094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8"/>
            <p:cNvSpPr/>
            <p:nvPr/>
          </p:nvSpPr>
          <p:spPr>
            <a:xfrm>
              <a:off x="2425957" y="513190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39"/>
            <p:cNvSpPr/>
            <p:nvPr/>
          </p:nvSpPr>
          <p:spPr>
            <a:xfrm>
              <a:off x="2463269" y="517724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0"/>
            <p:cNvSpPr/>
            <p:nvPr/>
          </p:nvSpPr>
          <p:spPr>
            <a:xfrm>
              <a:off x="2500580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1"/>
            <p:cNvSpPr/>
            <p:nvPr/>
          </p:nvSpPr>
          <p:spPr>
            <a:xfrm>
              <a:off x="2537891" y="5151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2"/>
            <p:cNvSpPr/>
            <p:nvPr/>
          </p:nvSpPr>
          <p:spPr>
            <a:xfrm>
              <a:off x="2575203" y="51538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3"/>
            <p:cNvSpPr/>
            <p:nvPr/>
          </p:nvSpPr>
          <p:spPr>
            <a:xfrm>
              <a:off x="2612514" y="5222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4"/>
            <p:cNvSpPr/>
            <p:nvPr/>
          </p:nvSpPr>
          <p:spPr>
            <a:xfrm>
              <a:off x="2649826" y="52176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5"/>
            <p:cNvSpPr/>
            <p:nvPr/>
          </p:nvSpPr>
          <p:spPr>
            <a:xfrm>
              <a:off x="2687137" y="51228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6"/>
            <p:cNvSpPr/>
            <p:nvPr/>
          </p:nvSpPr>
          <p:spPr>
            <a:xfrm>
              <a:off x="2724448" y="51769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7"/>
            <p:cNvSpPr/>
            <p:nvPr/>
          </p:nvSpPr>
          <p:spPr>
            <a:xfrm>
              <a:off x="2761760" y="52555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8"/>
            <p:cNvSpPr/>
            <p:nvPr/>
          </p:nvSpPr>
          <p:spPr>
            <a:xfrm>
              <a:off x="2799071" y="516953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49"/>
            <p:cNvSpPr/>
            <p:nvPr/>
          </p:nvSpPr>
          <p:spPr>
            <a:xfrm>
              <a:off x="2836383" y="51428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0"/>
            <p:cNvSpPr/>
            <p:nvPr/>
          </p:nvSpPr>
          <p:spPr>
            <a:xfrm>
              <a:off x="2873694" y="51938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1"/>
            <p:cNvSpPr/>
            <p:nvPr/>
          </p:nvSpPr>
          <p:spPr>
            <a:xfrm>
              <a:off x="3030790" y="50797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2"/>
            <p:cNvSpPr/>
            <p:nvPr/>
          </p:nvSpPr>
          <p:spPr>
            <a:xfrm>
              <a:off x="3068101" y="50094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3"/>
            <p:cNvSpPr/>
            <p:nvPr/>
          </p:nvSpPr>
          <p:spPr>
            <a:xfrm>
              <a:off x="3105413" y="49576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4"/>
            <p:cNvSpPr/>
            <p:nvPr/>
          </p:nvSpPr>
          <p:spPr>
            <a:xfrm>
              <a:off x="3142724" y="48636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5"/>
            <p:cNvSpPr/>
            <p:nvPr/>
          </p:nvSpPr>
          <p:spPr>
            <a:xfrm>
              <a:off x="3180036" y="483554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6"/>
            <p:cNvSpPr/>
            <p:nvPr/>
          </p:nvSpPr>
          <p:spPr>
            <a:xfrm>
              <a:off x="3217347" y="46924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7"/>
            <p:cNvSpPr/>
            <p:nvPr/>
          </p:nvSpPr>
          <p:spPr>
            <a:xfrm>
              <a:off x="3254658" y="465668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8"/>
            <p:cNvSpPr/>
            <p:nvPr/>
          </p:nvSpPr>
          <p:spPr>
            <a:xfrm>
              <a:off x="3291970" y="45721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59"/>
            <p:cNvSpPr/>
            <p:nvPr/>
          </p:nvSpPr>
          <p:spPr>
            <a:xfrm>
              <a:off x="3329281" y="45512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0"/>
            <p:cNvSpPr/>
            <p:nvPr/>
          </p:nvSpPr>
          <p:spPr>
            <a:xfrm>
              <a:off x="3366593" y="433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1"/>
            <p:cNvSpPr/>
            <p:nvPr/>
          </p:nvSpPr>
          <p:spPr>
            <a:xfrm>
              <a:off x="3403904" y="429031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2"/>
            <p:cNvSpPr/>
            <p:nvPr/>
          </p:nvSpPr>
          <p:spPr>
            <a:xfrm>
              <a:off x="3441215" y="43260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3"/>
            <p:cNvSpPr/>
            <p:nvPr/>
          </p:nvSpPr>
          <p:spPr>
            <a:xfrm>
              <a:off x="3478527" y="419656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4"/>
            <p:cNvSpPr/>
            <p:nvPr/>
          </p:nvSpPr>
          <p:spPr>
            <a:xfrm>
              <a:off x="3515838" y="42822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5"/>
            <p:cNvSpPr/>
            <p:nvPr/>
          </p:nvSpPr>
          <p:spPr>
            <a:xfrm>
              <a:off x="3553150" y="420581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6"/>
            <p:cNvSpPr/>
            <p:nvPr/>
          </p:nvSpPr>
          <p:spPr>
            <a:xfrm>
              <a:off x="3590461" y="41469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7"/>
            <p:cNvSpPr/>
            <p:nvPr/>
          </p:nvSpPr>
          <p:spPr>
            <a:xfrm>
              <a:off x="3627772" y="40281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8"/>
            <p:cNvSpPr/>
            <p:nvPr/>
          </p:nvSpPr>
          <p:spPr>
            <a:xfrm>
              <a:off x="3665084" y="39603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69"/>
            <p:cNvSpPr/>
            <p:nvPr/>
          </p:nvSpPr>
          <p:spPr>
            <a:xfrm>
              <a:off x="3702395" y="40161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0"/>
            <p:cNvSpPr/>
            <p:nvPr/>
          </p:nvSpPr>
          <p:spPr>
            <a:xfrm>
              <a:off x="3739707" y="38428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1"/>
            <p:cNvSpPr/>
            <p:nvPr/>
          </p:nvSpPr>
          <p:spPr>
            <a:xfrm>
              <a:off x="3777018" y="38891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2"/>
            <p:cNvSpPr/>
            <p:nvPr/>
          </p:nvSpPr>
          <p:spPr>
            <a:xfrm>
              <a:off x="3814329" y="38332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3"/>
            <p:cNvSpPr/>
            <p:nvPr/>
          </p:nvSpPr>
          <p:spPr>
            <a:xfrm>
              <a:off x="3851641" y="37827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4"/>
            <p:cNvSpPr/>
            <p:nvPr/>
          </p:nvSpPr>
          <p:spPr>
            <a:xfrm>
              <a:off x="3888952" y="37031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5"/>
            <p:cNvSpPr/>
            <p:nvPr/>
          </p:nvSpPr>
          <p:spPr>
            <a:xfrm>
              <a:off x="3926264" y="37805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6"/>
            <p:cNvSpPr/>
            <p:nvPr/>
          </p:nvSpPr>
          <p:spPr>
            <a:xfrm>
              <a:off x="3963575" y="367693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7"/>
            <p:cNvSpPr/>
            <p:nvPr/>
          </p:nvSpPr>
          <p:spPr>
            <a:xfrm>
              <a:off x="4000886" y="37626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8"/>
            <p:cNvSpPr/>
            <p:nvPr/>
          </p:nvSpPr>
          <p:spPr>
            <a:xfrm>
              <a:off x="4038198" y="3548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79"/>
            <p:cNvSpPr/>
            <p:nvPr/>
          </p:nvSpPr>
          <p:spPr>
            <a:xfrm>
              <a:off x="4075509" y="358256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0"/>
            <p:cNvSpPr/>
            <p:nvPr/>
          </p:nvSpPr>
          <p:spPr>
            <a:xfrm>
              <a:off x="4112821" y="35033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1"/>
            <p:cNvSpPr/>
            <p:nvPr/>
          </p:nvSpPr>
          <p:spPr>
            <a:xfrm>
              <a:off x="4150132" y="34225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2"/>
            <p:cNvSpPr/>
            <p:nvPr/>
          </p:nvSpPr>
          <p:spPr>
            <a:xfrm>
              <a:off x="4187443" y="344841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3"/>
            <p:cNvSpPr/>
            <p:nvPr/>
          </p:nvSpPr>
          <p:spPr>
            <a:xfrm>
              <a:off x="4224755" y="34357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4"/>
            <p:cNvSpPr/>
            <p:nvPr/>
          </p:nvSpPr>
          <p:spPr>
            <a:xfrm>
              <a:off x="4262066" y="334356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5"/>
            <p:cNvSpPr/>
            <p:nvPr/>
          </p:nvSpPr>
          <p:spPr>
            <a:xfrm>
              <a:off x="4299378" y="32954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6"/>
            <p:cNvSpPr/>
            <p:nvPr/>
          </p:nvSpPr>
          <p:spPr>
            <a:xfrm>
              <a:off x="4336689" y="32649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7"/>
            <p:cNvSpPr/>
            <p:nvPr/>
          </p:nvSpPr>
          <p:spPr>
            <a:xfrm>
              <a:off x="4374000" y="32710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8"/>
            <p:cNvSpPr/>
            <p:nvPr/>
          </p:nvSpPr>
          <p:spPr>
            <a:xfrm>
              <a:off x="4411312" y="32217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89"/>
            <p:cNvSpPr/>
            <p:nvPr/>
          </p:nvSpPr>
          <p:spPr>
            <a:xfrm>
              <a:off x="4448623" y="32834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0"/>
            <p:cNvSpPr/>
            <p:nvPr/>
          </p:nvSpPr>
          <p:spPr>
            <a:xfrm>
              <a:off x="4485935" y="31264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1"/>
            <p:cNvSpPr/>
            <p:nvPr/>
          </p:nvSpPr>
          <p:spPr>
            <a:xfrm>
              <a:off x="4523246" y="319306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2"/>
            <p:cNvSpPr/>
            <p:nvPr/>
          </p:nvSpPr>
          <p:spPr>
            <a:xfrm>
              <a:off x="4560557" y="31585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3"/>
            <p:cNvSpPr/>
            <p:nvPr/>
          </p:nvSpPr>
          <p:spPr>
            <a:xfrm>
              <a:off x="4597869" y="311967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4"/>
            <p:cNvSpPr/>
            <p:nvPr/>
          </p:nvSpPr>
          <p:spPr>
            <a:xfrm>
              <a:off x="4635180" y="3160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5"/>
            <p:cNvSpPr/>
            <p:nvPr/>
          </p:nvSpPr>
          <p:spPr>
            <a:xfrm>
              <a:off x="4672492" y="30700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6"/>
            <p:cNvSpPr/>
            <p:nvPr/>
          </p:nvSpPr>
          <p:spPr>
            <a:xfrm>
              <a:off x="4709803" y="31650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7"/>
            <p:cNvSpPr/>
            <p:nvPr/>
          </p:nvSpPr>
          <p:spPr>
            <a:xfrm>
              <a:off x="4747114" y="31094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8"/>
            <p:cNvSpPr/>
            <p:nvPr/>
          </p:nvSpPr>
          <p:spPr>
            <a:xfrm>
              <a:off x="4784426" y="307372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399"/>
            <p:cNvSpPr/>
            <p:nvPr/>
          </p:nvSpPr>
          <p:spPr>
            <a:xfrm>
              <a:off x="4821737" y="29839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0"/>
            <p:cNvSpPr/>
            <p:nvPr/>
          </p:nvSpPr>
          <p:spPr>
            <a:xfrm>
              <a:off x="4859049" y="3046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1"/>
            <p:cNvSpPr/>
            <p:nvPr/>
          </p:nvSpPr>
          <p:spPr>
            <a:xfrm>
              <a:off x="4896360" y="30727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2"/>
            <p:cNvSpPr/>
            <p:nvPr/>
          </p:nvSpPr>
          <p:spPr>
            <a:xfrm>
              <a:off x="4933671" y="28936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3"/>
            <p:cNvSpPr/>
            <p:nvPr/>
          </p:nvSpPr>
          <p:spPr>
            <a:xfrm>
              <a:off x="4970983" y="29812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4"/>
            <p:cNvSpPr/>
            <p:nvPr/>
          </p:nvSpPr>
          <p:spPr>
            <a:xfrm>
              <a:off x="5008294" y="29315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5"/>
            <p:cNvSpPr/>
            <p:nvPr/>
          </p:nvSpPr>
          <p:spPr>
            <a:xfrm>
              <a:off x="5045606" y="291243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6"/>
            <p:cNvSpPr/>
            <p:nvPr/>
          </p:nvSpPr>
          <p:spPr>
            <a:xfrm>
              <a:off x="5082917" y="30764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7"/>
            <p:cNvSpPr/>
            <p:nvPr/>
          </p:nvSpPr>
          <p:spPr>
            <a:xfrm>
              <a:off x="5120229" y="30182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8"/>
            <p:cNvSpPr/>
            <p:nvPr/>
          </p:nvSpPr>
          <p:spPr>
            <a:xfrm>
              <a:off x="5157540" y="2966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09"/>
            <p:cNvSpPr/>
            <p:nvPr/>
          </p:nvSpPr>
          <p:spPr>
            <a:xfrm>
              <a:off x="5194851" y="28328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0"/>
            <p:cNvSpPr/>
            <p:nvPr/>
          </p:nvSpPr>
          <p:spPr>
            <a:xfrm>
              <a:off x="5232163" y="296948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1"/>
            <p:cNvSpPr/>
            <p:nvPr/>
          </p:nvSpPr>
          <p:spPr>
            <a:xfrm>
              <a:off x="5269474" y="29263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2"/>
            <p:cNvSpPr/>
            <p:nvPr/>
          </p:nvSpPr>
          <p:spPr>
            <a:xfrm>
              <a:off x="5306786" y="289053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3"/>
            <p:cNvSpPr/>
            <p:nvPr/>
          </p:nvSpPr>
          <p:spPr>
            <a:xfrm>
              <a:off x="5344097" y="28476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4"/>
            <p:cNvSpPr/>
            <p:nvPr/>
          </p:nvSpPr>
          <p:spPr>
            <a:xfrm>
              <a:off x="5381408" y="291397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5"/>
            <p:cNvSpPr/>
            <p:nvPr/>
          </p:nvSpPr>
          <p:spPr>
            <a:xfrm>
              <a:off x="5418720" y="290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6"/>
            <p:cNvSpPr/>
            <p:nvPr/>
          </p:nvSpPr>
          <p:spPr>
            <a:xfrm>
              <a:off x="5456031" y="29599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7"/>
            <p:cNvSpPr/>
            <p:nvPr/>
          </p:nvSpPr>
          <p:spPr>
            <a:xfrm>
              <a:off x="5493343" y="2830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8"/>
            <p:cNvSpPr/>
            <p:nvPr/>
          </p:nvSpPr>
          <p:spPr>
            <a:xfrm>
              <a:off x="5530654" y="282639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19"/>
            <p:cNvSpPr/>
            <p:nvPr/>
          </p:nvSpPr>
          <p:spPr>
            <a:xfrm>
              <a:off x="5567965" y="286925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0"/>
            <p:cNvSpPr/>
            <p:nvPr/>
          </p:nvSpPr>
          <p:spPr>
            <a:xfrm>
              <a:off x="5605277" y="29451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1"/>
            <p:cNvSpPr/>
            <p:nvPr/>
          </p:nvSpPr>
          <p:spPr>
            <a:xfrm>
              <a:off x="5642588" y="28470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2"/>
            <p:cNvSpPr/>
            <p:nvPr/>
          </p:nvSpPr>
          <p:spPr>
            <a:xfrm>
              <a:off x="5679900" y="2838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3"/>
            <p:cNvSpPr/>
            <p:nvPr/>
          </p:nvSpPr>
          <p:spPr>
            <a:xfrm>
              <a:off x="5717211" y="27619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4"/>
            <p:cNvSpPr/>
            <p:nvPr/>
          </p:nvSpPr>
          <p:spPr>
            <a:xfrm>
              <a:off x="5754522" y="27095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5"/>
            <p:cNvSpPr/>
            <p:nvPr/>
          </p:nvSpPr>
          <p:spPr>
            <a:xfrm>
              <a:off x="5791834" y="27224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6"/>
            <p:cNvSpPr/>
            <p:nvPr/>
          </p:nvSpPr>
          <p:spPr>
            <a:xfrm>
              <a:off x="5829145" y="28489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7"/>
            <p:cNvSpPr/>
            <p:nvPr/>
          </p:nvSpPr>
          <p:spPr>
            <a:xfrm>
              <a:off x="5866457" y="27486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8"/>
            <p:cNvSpPr/>
            <p:nvPr/>
          </p:nvSpPr>
          <p:spPr>
            <a:xfrm>
              <a:off x="5903768" y="272555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29"/>
            <p:cNvSpPr/>
            <p:nvPr/>
          </p:nvSpPr>
          <p:spPr>
            <a:xfrm>
              <a:off x="5941079" y="27588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0"/>
            <p:cNvSpPr/>
            <p:nvPr/>
          </p:nvSpPr>
          <p:spPr>
            <a:xfrm>
              <a:off x="5978391" y="2725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1"/>
            <p:cNvSpPr/>
            <p:nvPr/>
          </p:nvSpPr>
          <p:spPr>
            <a:xfrm>
              <a:off x="6015702" y="27533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2"/>
            <p:cNvSpPr/>
            <p:nvPr/>
          </p:nvSpPr>
          <p:spPr>
            <a:xfrm>
              <a:off x="6053014" y="26327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3"/>
            <p:cNvSpPr/>
            <p:nvPr/>
          </p:nvSpPr>
          <p:spPr>
            <a:xfrm>
              <a:off x="6090325" y="27366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4"/>
            <p:cNvSpPr/>
            <p:nvPr/>
          </p:nvSpPr>
          <p:spPr>
            <a:xfrm>
              <a:off x="6127636" y="2770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5"/>
            <p:cNvSpPr/>
            <p:nvPr/>
          </p:nvSpPr>
          <p:spPr>
            <a:xfrm>
              <a:off x="6164948" y="26558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6"/>
            <p:cNvSpPr/>
            <p:nvPr/>
          </p:nvSpPr>
          <p:spPr>
            <a:xfrm>
              <a:off x="6202259" y="27070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7"/>
            <p:cNvSpPr/>
            <p:nvPr/>
          </p:nvSpPr>
          <p:spPr>
            <a:xfrm>
              <a:off x="6239571" y="25836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8"/>
            <p:cNvSpPr/>
            <p:nvPr/>
          </p:nvSpPr>
          <p:spPr>
            <a:xfrm>
              <a:off x="6276882" y="26842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39"/>
            <p:cNvSpPr/>
            <p:nvPr/>
          </p:nvSpPr>
          <p:spPr>
            <a:xfrm>
              <a:off x="6314193" y="26654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0"/>
            <p:cNvSpPr/>
            <p:nvPr/>
          </p:nvSpPr>
          <p:spPr>
            <a:xfrm>
              <a:off x="6351505" y="27005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1"/>
            <p:cNvSpPr/>
            <p:nvPr/>
          </p:nvSpPr>
          <p:spPr>
            <a:xfrm>
              <a:off x="6388816" y="25676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2"/>
            <p:cNvSpPr/>
            <p:nvPr/>
          </p:nvSpPr>
          <p:spPr>
            <a:xfrm>
              <a:off x="6426128" y="25232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3"/>
            <p:cNvSpPr/>
            <p:nvPr/>
          </p:nvSpPr>
          <p:spPr>
            <a:xfrm>
              <a:off x="6463439" y="26984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4"/>
            <p:cNvSpPr/>
            <p:nvPr/>
          </p:nvSpPr>
          <p:spPr>
            <a:xfrm>
              <a:off x="6500750" y="26237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5"/>
            <p:cNvSpPr/>
            <p:nvPr/>
          </p:nvSpPr>
          <p:spPr>
            <a:xfrm>
              <a:off x="6538062" y="24341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6"/>
            <p:cNvSpPr/>
            <p:nvPr/>
          </p:nvSpPr>
          <p:spPr>
            <a:xfrm>
              <a:off x="6575373" y="25146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7"/>
            <p:cNvSpPr/>
            <p:nvPr/>
          </p:nvSpPr>
          <p:spPr>
            <a:xfrm>
              <a:off x="6612685" y="24603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8"/>
            <p:cNvSpPr/>
            <p:nvPr/>
          </p:nvSpPr>
          <p:spPr>
            <a:xfrm>
              <a:off x="6649996" y="25750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49"/>
            <p:cNvSpPr/>
            <p:nvPr/>
          </p:nvSpPr>
          <p:spPr>
            <a:xfrm>
              <a:off x="6687307" y="23653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0"/>
            <p:cNvSpPr/>
            <p:nvPr/>
          </p:nvSpPr>
          <p:spPr>
            <a:xfrm>
              <a:off x="6724619" y="25395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1"/>
            <p:cNvSpPr/>
            <p:nvPr/>
          </p:nvSpPr>
          <p:spPr>
            <a:xfrm>
              <a:off x="6761930" y="24088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2"/>
            <p:cNvSpPr/>
            <p:nvPr/>
          </p:nvSpPr>
          <p:spPr>
            <a:xfrm>
              <a:off x="6864805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3"/>
            <p:cNvSpPr/>
            <p:nvPr/>
          </p:nvSpPr>
          <p:spPr>
            <a:xfrm>
              <a:off x="6902117" y="24914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4"/>
            <p:cNvSpPr/>
            <p:nvPr/>
          </p:nvSpPr>
          <p:spPr>
            <a:xfrm>
              <a:off x="6939428" y="23496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5"/>
            <p:cNvSpPr/>
            <p:nvPr/>
          </p:nvSpPr>
          <p:spPr>
            <a:xfrm>
              <a:off x="6976739" y="23924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6"/>
            <p:cNvSpPr/>
            <p:nvPr/>
          </p:nvSpPr>
          <p:spPr>
            <a:xfrm>
              <a:off x="7014051" y="24652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7"/>
            <p:cNvSpPr/>
            <p:nvPr/>
          </p:nvSpPr>
          <p:spPr>
            <a:xfrm>
              <a:off x="7051362" y="2377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8"/>
            <p:cNvSpPr/>
            <p:nvPr/>
          </p:nvSpPr>
          <p:spPr>
            <a:xfrm>
              <a:off x="7088674" y="23847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59"/>
            <p:cNvSpPr/>
            <p:nvPr/>
          </p:nvSpPr>
          <p:spPr>
            <a:xfrm>
              <a:off x="7125985" y="236165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0"/>
            <p:cNvSpPr/>
            <p:nvPr/>
          </p:nvSpPr>
          <p:spPr>
            <a:xfrm>
              <a:off x="7163297" y="23810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1"/>
            <p:cNvSpPr/>
            <p:nvPr/>
          </p:nvSpPr>
          <p:spPr>
            <a:xfrm>
              <a:off x="7200608" y="2390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2"/>
            <p:cNvSpPr/>
            <p:nvPr/>
          </p:nvSpPr>
          <p:spPr>
            <a:xfrm>
              <a:off x="7237919" y="23295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3"/>
            <p:cNvSpPr/>
            <p:nvPr/>
          </p:nvSpPr>
          <p:spPr>
            <a:xfrm>
              <a:off x="7275231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4"/>
            <p:cNvSpPr/>
            <p:nvPr/>
          </p:nvSpPr>
          <p:spPr>
            <a:xfrm>
              <a:off x="7312542" y="22342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5"/>
            <p:cNvSpPr/>
            <p:nvPr/>
          </p:nvSpPr>
          <p:spPr>
            <a:xfrm>
              <a:off x="7349854" y="23514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6"/>
            <p:cNvSpPr/>
            <p:nvPr/>
          </p:nvSpPr>
          <p:spPr>
            <a:xfrm>
              <a:off x="7387165" y="23465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7"/>
            <p:cNvSpPr/>
            <p:nvPr/>
          </p:nvSpPr>
          <p:spPr>
            <a:xfrm>
              <a:off x="7424476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8"/>
            <p:cNvSpPr/>
            <p:nvPr/>
          </p:nvSpPr>
          <p:spPr>
            <a:xfrm>
              <a:off x="7461788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69"/>
            <p:cNvSpPr/>
            <p:nvPr/>
          </p:nvSpPr>
          <p:spPr>
            <a:xfrm>
              <a:off x="7499099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0"/>
            <p:cNvSpPr/>
            <p:nvPr/>
          </p:nvSpPr>
          <p:spPr>
            <a:xfrm>
              <a:off x="7536411" y="227684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1"/>
            <p:cNvSpPr/>
            <p:nvPr/>
          </p:nvSpPr>
          <p:spPr>
            <a:xfrm>
              <a:off x="7573722" y="22808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2"/>
            <p:cNvSpPr/>
            <p:nvPr/>
          </p:nvSpPr>
          <p:spPr>
            <a:xfrm>
              <a:off x="7611033" y="2263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3"/>
            <p:cNvSpPr/>
            <p:nvPr/>
          </p:nvSpPr>
          <p:spPr>
            <a:xfrm>
              <a:off x="7648345" y="23033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4"/>
            <p:cNvSpPr/>
            <p:nvPr/>
          </p:nvSpPr>
          <p:spPr>
            <a:xfrm>
              <a:off x="7685656" y="22453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5"/>
            <p:cNvSpPr/>
            <p:nvPr/>
          </p:nvSpPr>
          <p:spPr>
            <a:xfrm>
              <a:off x="7722968" y="23332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6"/>
            <p:cNvSpPr/>
            <p:nvPr/>
          </p:nvSpPr>
          <p:spPr>
            <a:xfrm>
              <a:off x="7760279" y="22117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7"/>
            <p:cNvSpPr/>
            <p:nvPr/>
          </p:nvSpPr>
          <p:spPr>
            <a:xfrm>
              <a:off x="7797590" y="22315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8"/>
            <p:cNvSpPr/>
            <p:nvPr/>
          </p:nvSpPr>
          <p:spPr>
            <a:xfrm>
              <a:off x="7834902" y="21988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79"/>
            <p:cNvSpPr/>
            <p:nvPr/>
          </p:nvSpPr>
          <p:spPr>
            <a:xfrm>
              <a:off x="7872213" y="23425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0"/>
            <p:cNvSpPr/>
            <p:nvPr/>
          </p:nvSpPr>
          <p:spPr>
            <a:xfrm>
              <a:off x="7909525" y="21898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1"/>
            <p:cNvSpPr/>
            <p:nvPr/>
          </p:nvSpPr>
          <p:spPr>
            <a:xfrm>
              <a:off x="7946836" y="20384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2"/>
            <p:cNvSpPr/>
            <p:nvPr/>
          </p:nvSpPr>
          <p:spPr>
            <a:xfrm>
              <a:off x="7984147" y="21861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3"/>
            <p:cNvSpPr/>
            <p:nvPr/>
          </p:nvSpPr>
          <p:spPr>
            <a:xfrm>
              <a:off x="8021459" y="21827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4"/>
            <p:cNvSpPr/>
            <p:nvPr/>
          </p:nvSpPr>
          <p:spPr>
            <a:xfrm>
              <a:off x="8058770" y="20702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5"/>
            <p:cNvSpPr/>
            <p:nvPr/>
          </p:nvSpPr>
          <p:spPr>
            <a:xfrm>
              <a:off x="8096082" y="216119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6"/>
            <p:cNvSpPr/>
            <p:nvPr/>
          </p:nvSpPr>
          <p:spPr>
            <a:xfrm>
              <a:off x="8133393" y="22472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7"/>
            <p:cNvSpPr/>
            <p:nvPr/>
          </p:nvSpPr>
          <p:spPr>
            <a:xfrm>
              <a:off x="8170704" y="21550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8"/>
            <p:cNvSpPr/>
            <p:nvPr/>
          </p:nvSpPr>
          <p:spPr>
            <a:xfrm>
              <a:off x="8208016" y="22441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89"/>
            <p:cNvSpPr/>
            <p:nvPr/>
          </p:nvSpPr>
          <p:spPr>
            <a:xfrm>
              <a:off x="8245327" y="21648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0"/>
            <p:cNvSpPr/>
            <p:nvPr/>
          </p:nvSpPr>
          <p:spPr>
            <a:xfrm>
              <a:off x="8282639" y="21880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1"/>
            <p:cNvSpPr/>
            <p:nvPr/>
          </p:nvSpPr>
          <p:spPr>
            <a:xfrm>
              <a:off x="8319950" y="2214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2"/>
            <p:cNvSpPr/>
            <p:nvPr/>
          </p:nvSpPr>
          <p:spPr>
            <a:xfrm>
              <a:off x="8357261" y="22438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3"/>
            <p:cNvSpPr/>
            <p:nvPr/>
          </p:nvSpPr>
          <p:spPr>
            <a:xfrm>
              <a:off x="8394573" y="21818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4"/>
            <p:cNvSpPr/>
            <p:nvPr/>
          </p:nvSpPr>
          <p:spPr>
            <a:xfrm>
              <a:off x="8431884" y="21319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5"/>
            <p:cNvSpPr/>
            <p:nvPr/>
          </p:nvSpPr>
          <p:spPr>
            <a:xfrm>
              <a:off x="8469196" y="22086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6"/>
            <p:cNvSpPr/>
            <p:nvPr/>
          </p:nvSpPr>
          <p:spPr>
            <a:xfrm>
              <a:off x="8506507" y="22586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7"/>
            <p:cNvSpPr/>
            <p:nvPr/>
          </p:nvSpPr>
          <p:spPr>
            <a:xfrm>
              <a:off x="8543818" y="222441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8"/>
            <p:cNvSpPr/>
            <p:nvPr/>
          </p:nvSpPr>
          <p:spPr>
            <a:xfrm>
              <a:off x="8581130" y="22703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499"/>
            <p:cNvSpPr/>
            <p:nvPr/>
          </p:nvSpPr>
          <p:spPr>
            <a:xfrm>
              <a:off x="8618441" y="21170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0"/>
            <p:cNvSpPr/>
            <p:nvPr/>
          </p:nvSpPr>
          <p:spPr>
            <a:xfrm>
              <a:off x="8655753" y="218401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1"/>
            <p:cNvSpPr/>
            <p:nvPr/>
          </p:nvSpPr>
          <p:spPr>
            <a:xfrm>
              <a:off x="8693064" y="219203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2"/>
            <p:cNvSpPr/>
            <p:nvPr/>
          </p:nvSpPr>
          <p:spPr>
            <a:xfrm>
              <a:off x="8730375" y="21877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3"/>
            <p:cNvSpPr/>
            <p:nvPr/>
          </p:nvSpPr>
          <p:spPr>
            <a:xfrm>
              <a:off x="8767687" y="21322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4"/>
            <p:cNvSpPr/>
            <p:nvPr/>
          </p:nvSpPr>
          <p:spPr>
            <a:xfrm>
              <a:off x="8804998" y="21615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5"/>
            <p:cNvSpPr/>
            <p:nvPr/>
          </p:nvSpPr>
          <p:spPr>
            <a:xfrm>
              <a:off x="8842310" y="22305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6"/>
            <p:cNvSpPr/>
            <p:nvPr/>
          </p:nvSpPr>
          <p:spPr>
            <a:xfrm>
              <a:off x="8879621" y="21784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7"/>
            <p:cNvSpPr/>
            <p:nvPr/>
          </p:nvSpPr>
          <p:spPr>
            <a:xfrm>
              <a:off x="8916932" y="20970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8"/>
            <p:cNvSpPr/>
            <p:nvPr/>
          </p:nvSpPr>
          <p:spPr>
            <a:xfrm>
              <a:off x="8954244" y="227437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09"/>
            <p:cNvSpPr/>
            <p:nvPr/>
          </p:nvSpPr>
          <p:spPr>
            <a:xfrm>
              <a:off x="9053388" y="20433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0"/>
            <p:cNvSpPr/>
            <p:nvPr/>
          </p:nvSpPr>
          <p:spPr>
            <a:xfrm>
              <a:off x="9090699" y="21537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1"/>
            <p:cNvSpPr/>
            <p:nvPr/>
          </p:nvSpPr>
          <p:spPr>
            <a:xfrm>
              <a:off x="9157740" y="21716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2"/>
            <p:cNvSpPr/>
            <p:nvPr/>
          </p:nvSpPr>
          <p:spPr>
            <a:xfrm>
              <a:off x="9195052" y="21451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3"/>
            <p:cNvSpPr/>
            <p:nvPr/>
          </p:nvSpPr>
          <p:spPr>
            <a:xfrm>
              <a:off x="9232363" y="21763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4"/>
            <p:cNvSpPr/>
            <p:nvPr/>
          </p:nvSpPr>
          <p:spPr>
            <a:xfrm>
              <a:off x="9269675" y="2191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5"/>
            <p:cNvSpPr/>
            <p:nvPr/>
          </p:nvSpPr>
          <p:spPr>
            <a:xfrm>
              <a:off x="9306986" y="22253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6"/>
            <p:cNvSpPr/>
            <p:nvPr/>
          </p:nvSpPr>
          <p:spPr>
            <a:xfrm>
              <a:off x="9344297" y="220190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7"/>
            <p:cNvSpPr/>
            <p:nvPr/>
          </p:nvSpPr>
          <p:spPr>
            <a:xfrm>
              <a:off x="9381609" y="21661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8"/>
            <p:cNvSpPr/>
            <p:nvPr/>
          </p:nvSpPr>
          <p:spPr>
            <a:xfrm>
              <a:off x="9418920" y="21630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19"/>
            <p:cNvSpPr/>
            <p:nvPr/>
          </p:nvSpPr>
          <p:spPr>
            <a:xfrm>
              <a:off x="9456232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0"/>
            <p:cNvSpPr/>
            <p:nvPr/>
          </p:nvSpPr>
          <p:spPr>
            <a:xfrm>
              <a:off x="9493543" y="21374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1"/>
            <p:cNvSpPr/>
            <p:nvPr/>
          </p:nvSpPr>
          <p:spPr>
            <a:xfrm>
              <a:off x="9530854" y="23012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2"/>
            <p:cNvSpPr/>
            <p:nvPr/>
          </p:nvSpPr>
          <p:spPr>
            <a:xfrm>
              <a:off x="2898520" y="2201752"/>
              <a:ext cx="6657160" cy="3024677"/>
            </a:xfrm>
            <a:custGeom>
              <a:avLst/>
              <a:pathLst>
                <a:path w="6657160" h="3024677">
                  <a:moveTo>
                    <a:pt x="0" y="3024677"/>
                  </a:moveTo>
                  <a:lnTo>
                    <a:pt x="25998" y="2977802"/>
                  </a:lnTo>
                  <a:lnTo>
                    <a:pt x="52012" y="2931575"/>
                  </a:lnTo>
                  <a:lnTo>
                    <a:pt x="78010" y="2886211"/>
                  </a:lnTo>
                  <a:lnTo>
                    <a:pt x="104024" y="2841186"/>
                  </a:lnTo>
                  <a:lnTo>
                    <a:pt x="130022" y="2797086"/>
                  </a:lnTo>
                  <a:lnTo>
                    <a:pt x="156021" y="2753604"/>
                  </a:lnTo>
                  <a:lnTo>
                    <a:pt x="182034" y="2710738"/>
                  </a:lnTo>
                  <a:lnTo>
                    <a:pt x="208033" y="2668797"/>
                  </a:lnTo>
                  <a:lnTo>
                    <a:pt x="234046" y="2627164"/>
                  </a:lnTo>
                  <a:lnTo>
                    <a:pt x="260045" y="2586457"/>
                  </a:lnTo>
                  <a:lnTo>
                    <a:pt x="286044" y="2546058"/>
                  </a:lnTo>
                  <a:lnTo>
                    <a:pt x="312057" y="2506584"/>
                  </a:lnTo>
                  <a:lnTo>
                    <a:pt x="338056" y="2467419"/>
                  </a:lnTo>
                  <a:lnTo>
                    <a:pt x="364069" y="2428870"/>
                  </a:lnTo>
                  <a:lnTo>
                    <a:pt x="390068" y="2391247"/>
                  </a:lnTo>
                  <a:lnTo>
                    <a:pt x="416066" y="2353932"/>
                  </a:lnTo>
                  <a:lnTo>
                    <a:pt x="442080" y="2317233"/>
                  </a:lnTo>
                  <a:lnTo>
                    <a:pt x="468079" y="2280844"/>
                  </a:lnTo>
                  <a:lnTo>
                    <a:pt x="494092" y="2245379"/>
                  </a:lnTo>
                  <a:lnTo>
                    <a:pt x="520091" y="2210222"/>
                  </a:lnTo>
                  <a:lnTo>
                    <a:pt x="546089" y="2175683"/>
                  </a:lnTo>
                  <a:lnTo>
                    <a:pt x="572103" y="2141760"/>
                  </a:lnTo>
                  <a:lnTo>
                    <a:pt x="598101" y="2108146"/>
                  </a:lnTo>
                  <a:lnTo>
                    <a:pt x="624115" y="2075148"/>
                  </a:lnTo>
                  <a:lnTo>
                    <a:pt x="650113" y="2042767"/>
                  </a:lnTo>
                  <a:lnTo>
                    <a:pt x="676112" y="2010695"/>
                  </a:lnTo>
                  <a:lnTo>
                    <a:pt x="702125" y="1979239"/>
                  </a:lnTo>
                  <a:lnTo>
                    <a:pt x="728124" y="1948092"/>
                  </a:lnTo>
                  <a:lnTo>
                    <a:pt x="754138" y="1917561"/>
                  </a:lnTo>
                  <a:lnTo>
                    <a:pt x="780136" y="1887648"/>
                  </a:lnTo>
                  <a:lnTo>
                    <a:pt x="806135" y="1858042"/>
                  </a:lnTo>
                  <a:lnTo>
                    <a:pt x="832148" y="1828745"/>
                  </a:lnTo>
                  <a:lnTo>
                    <a:pt x="858147" y="1800065"/>
                  </a:lnTo>
                  <a:lnTo>
                    <a:pt x="884160" y="1771693"/>
                  </a:lnTo>
                  <a:lnTo>
                    <a:pt x="910159" y="1743939"/>
                  </a:lnTo>
                  <a:lnTo>
                    <a:pt x="936158" y="1716492"/>
                  </a:lnTo>
                  <a:lnTo>
                    <a:pt x="962171" y="1689354"/>
                  </a:lnTo>
                  <a:lnTo>
                    <a:pt x="988170" y="1662832"/>
                  </a:lnTo>
                  <a:lnTo>
                    <a:pt x="1014183" y="1636619"/>
                  </a:lnTo>
                  <a:lnTo>
                    <a:pt x="1040182" y="1610715"/>
                  </a:lnTo>
                  <a:lnTo>
                    <a:pt x="1066180" y="1585427"/>
                  </a:lnTo>
                  <a:lnTo>
                    <a:pt x="1092194" y="1560447"/>
                  </a:lnTo>
                  <a:lnTo>
                    <a:pt x="1118192" y="1535776"/>
                  </a:lnTo>
                  <a:lnTo>
                    <a:pt x="1144206" y="1511413"/>
                  </a:lnTo>
                  <a:lnTo>
                    <a:pt x="1170205" y="1487359"/>
                  </a:lnTo>
                  <a:lnTo>
                    <a:pt x="1196203" y="1463921"/>
                  </a:lnTo>
                  <a:lnTo>
                    <a:pt x="1222217" y="1440792"/>
                  </a:lnTo>
                  <a:lnTo>
                    <a:pt x="1248215" y="1417971"/>
                  </a:lnTo>
                  <a:lnTo>
                    <a:pt x="1274229" y="1395459"/>
                  </a:lnTo>
                  <a:lnTo>
                    <a:pt x="1300227" y="1373255"/>
                  </a:lnTo>
                  <a:lnTo>
                    <a:pt x="1326226" y="1351359"/>
                  </a:lnTo>
                  <a:lnTo>
                    <a:pt x="1352239" y="1330081"/>
                  </a:lnTo>
                  <a:lnTo>
                    <a:pt x="1378238" y="1308802"/>
                  </a:lnTo>
                  <a:lnTo>
                    <a:pt x="1404251" y="1288140"/>
                  </a:lnTo>
                  <a:lnTo>
                    <a:pt x="1430250" y="1267478"/>
                  </a:lnTo>
                  <a:lnTo>
                    <a:pt x="1456249" y="1247124"/>
                  </a:lnTo>
                  <a:lnTo>
                    <a:pt x="1482262" y="1227387"/>
                  </a:lnTo>
                  <a:lnTo>
                    <a:pt x="1508261" y="1207650"/>
                  </a:lnTo>
                  <a:lnTo>
                    <a:pt x="1534274" y="1188530"/>
                  </a:lnTo>
                  <a:lnTo>
                    <a:pt x="1560273" y="1169410"/>
                  </a:lnTo>
                  <a:lnTo>
                    <a:pt x="1586271" y="1150907"/>
                  </a:lnTo>
                  <a:lnTo>
                    <a:pt x="1612285" y="1132403"/>
                  </a:lnTo>
                  <a:lnTo>
                    <a:pt x="1638284" y="1114208"/>
                  </a:lnTo>
                  <a:lnTo>
                    <a:pt x="1664282" y="1096322"/>
                  </a:lnTo>
                  <a:lnTo>
                    <a:pt x="1690296" y="1078744"/>
                  </a:lnTo>
                  <a:lnTo>
                    <a:pt x="1716294" y="1061474"/>
                  </a:lnTo>
                  <a:lnTo>
                    <a:pt x="1742308" y="1044204"/>
                  </a:lnTo>
                  <a:lnTo>
                    <a:pt x="1768306" y="1027551"/>
                  </a:lnTo>
                  <a:lnTo>
                    <a:pt x="1794305" y="1010898"/>
                  </a:lnTo>
                  <a:lnTo>
                    <a:pt x="1820318" y="994554"/>
                  </a:lnTo>
                  <a:lnTo>
                    <a:pt x="1846317" y="978517"/>
                  </a:lnTo>
                  <a:lnTo>
                    <a:pt x="1872331" y="962790"/>
                  </a:lnTo>
                  <a:lnTo>
                    <a:pt x="1898329" y="947370"/>
                  </a:lnTo>
                  <a:lnTo>
                    <a:pt x="1924328" y="931951"/>
                  </a:lnTo>
                  <a:lnTo>
                    <a:pt x="1950341" y="916840"/>
                  </a:lnTo>
                  <a:lnTo>
                    <a:pt x="1976340" y="902037"/>
                  </a:lnTo>
                  <a:lnTo>
                    <a:pt x="2002353" y="887234"/>
                  </a:lnTo>
                  <a:lnTo>
                    <a:pt x="2028352" y="872740"/>
                  </a:lnTo>
                  <a:lnTo>
                    <a:pt x="2054350" y="858554"/>
                  </a:lnTo>
                  <a:lnTo>
                    <a:pt x="2080364" y="844677"/>
                  </a:lnTo>
                  <a:lnTo>
                    <a:pt x="2106363" y="830799"/>
                  </a:lnTo>
                  <a:lnTo>
                    <a:pt x="2132376" y="817230"/>
                  </a:lnTo>
                  <a:lnTo>
                    <a:pt x="2158375" y="803969"/>
                  </a:lnTo>
                  <a:lnTo>
                    <a:pt x="2184373" y="790709"/>
                  </a:lnTo>
                  <a:lnTo>
                    <a:pt x="2210387" y="777756"/>
                  </a:lnTo>
                  <a:lnTo>
                    <a:pt x="2236385" y="765112"/>
                  </a:lnTo>
                  <a:lnTo>
                    <a:pt x="2262399" y="752468"/>
                  </a:lnTo>
                  <a:lnTo>
                    <a:pt x="2288397" y="740133"/>
                  </a:lnTo>
                  <a:lnTo>
                    <a:pt x="2314396" y="728106"/>
                  </a:lnTo>
                  <a:lnTo>
                    <a:pt x="2340410" y="716078"/>
                  </a:lnTo>
                  <a:lnTo>
                    <a:pt x="2366408" y="704051"/>
                  </a:lnTo>
                  <a:lnTo>
                    <a:pt x="2392422" y="692641"/>
                  </a:lnTo>
                  <a:lnTo>
                    <a:pt x="2418420" y="681230"/>
                  </a:lnTo>
                  <a:lnTo>
                    <a:pt x="2444419" y="669820"/>
                  </a:lnTo>
                  <a:lnTo>
                    <a:pt x="2470432" y="658718"/>
                  </a:lnTo>
                  <a:lnTo>
                    <a:pt x="2496431" y="647616"/>
                  </a:lnTo>
                  <a:lnTo>
                    <a:pt x="2522444" y="636822"/>
                  </a:lnTo>
                  <a:lnTo>
                    <a:pt x="2548443" y="626337"/>
                  </a:lnTo>
                  <a:lnTo>
                    <a:pt x="2574442" y="615852"/>
                  </a:lnTo>
                  <a:lnTo>
                    <a:pt x="2600455" y="605675"/>
                  </a:lnTo>
                  <a:lnTo>
                    <a:pt x="2626454" y="595498"/>
                  </a:lnTo>
                  <a:lnTo>
                    <a:pt x="2652467" y="585630"/>
                  </a:lnTo>
                  <a:lnTo>
                    <a:pt x="2678466" y="575762"/>
                  </a:lnTo>
                  <a:lnTo>
                    <a:pt x="2704464" y="565893"/>
                  </a:lnTo>
                  <a:lnTo>
                    <a:pt x="2730478" y="556333"/>
                  </a:lnTo>
                  <a:lnTo>
                    <a:pt x="2756476" y="547081"/>
                  </a:lnTo>
                  <a:lnTo>
                    <a:pt x="2782490" y="537830"/>
                  </a:lnTo>
                  <a:lnTo>
                    <a:pt x="2808489" y="528578"/>
                  </a:lnTo>
                  <a:lnTo>
                    <a:pt x="2834487" y="519635"/>
                  </a:lnTo>
                  <a:lnTo>
                    <a:pt x="2860501" y="511000"/>
                  </a:lnTo>
                  <a:lnTo>
                    <a:pt x="2886499" y="502057"/>
                  </a:lnTo>
                  <a:lnTo>
                    <a:pt x="2912513" y="493730"/>
                  </a:lnTo>
                  <a:lnTo>
                    <a:pt x="2938511" y="485095"/>
                  </a:lnTo>
                  <a:lnTo>
                    <a:pt x="2964510" y="476769"/>
                  </a:lnTo>
                  <a:lnTo>
                    <a:pt x="2990523" y="468751"/>
                  </a:lnTo>
                  <a:lnTo>
                    <a:pt x="3016522" y="460732"/>
                  </a:lnTo>
                  <a:lnTo>
                    <a:pt x="3042536" y="452714"/>
                  </a:lnTo>
                  <a:lnTo>
                    <a:pt x="3068534" y="445005"/>
                  </a:lnTo>
                  <a:lnTo>
                    <a:pt x="3094533" y="437295"/>
                  </a:lnTo>
                  <a:lnTo>
                    <a:pt x="3120546" y="429585"/>
                  </a:lnTo>
                  <a:lnTo>
                    <a:pt x="3146545" y="422184"/>
                  </a:lnTo>
                  <a:lnTo>
                    <a:pt x="3172558" y="414783"/>
                  </a:lnTo>
                  <a:lnTo>
                    <a:pt x="3198557" y="407690"/>
                  </a:lnTo>
                  <a:lnTo>
                    <a:pt x="3224555" y="400597"/>
                  </a:lnTo>
                  <a:lnTo>
                    <a:pt x="3250569" y="393504"/>
                  </a:lnTo>
                  <a:lnTo>
                    <a:pt x="3276568" y="386411"/>
                  </a:lnTo>
                  <a:lnTo>
                    <a:pt x="3302581" y="379626"/>
                  </a:lnTo>
                  <a:lnTo>
                    <a:pt x="3328580" y="373150"/>
                  </a:lnTo>
                  <a:lnTo>
                    <a:pt x="3354578" y="366365"/>
                  </a:lnTo>
                  <a:lnTo>
                    <a:pt x="3380592" y="359889"/>
                  </a:lnTo>
                  <a:lnTo>
                    <a:pt x="3406590" y="353413"/>
                  </a:lnTo>
                  <a:lnTo>
                    <a:pt x="3432604" y="347245"/>
                  </a:lnTo>
                  <a:lnTo>
                    <a:pt x="3458602" y="341078"/>
                  </a:lnTo>
                  <a:lnTo>
                    <a:pt x="3484601" y="334910"/>
                  </a:lnTo>
                  <a:lnTo>
                    <a:pt x="3510615" y="328742"/>
                  </a:lnTo>
                  <a:lnTo>
                    <a:pt x="3536613" y="322883"/>
                  </a:lnTo>
                  <a:lnTo>
                    <a:pt x="3562627" y="317023"/>
                  </a:lnTo>
                  <a:lnTo>
                    <a:pt x="3588625" y="311472"/>
                  </a:lnTo>
                  <a:lnTo>
                    <a:pt x="3614624" y="305613"/>
                  </a:lnTo>
                  <a:lnTo>
                    <a:pt x="3640637" y="300062"/>
                  </a:lnTo>
                  <a:lnTo>
                    <a:pt x="3666636" y="294511"/>
                  </a:lnTo>
                  <a:lnTo>
                    <a:pt x="3692649" y="289268"/>
                  </a:lnTo>
                  <a:lnTo>
                    <a:pt x="3718648" y="283717"/>
                  </a:lnTo>
                  <a:lnTo>
                    <a:pt x="3744647" y="278475"/>
                  </a:lnTo>
                  <a:lnTo>
                    <a:pt x="3770660" y="273540"/>
                  </a:lnTo>
                  <a:lnTo>
                    <a:pt x="3796659" y="268298"/>
                  </a:lnTo>
                  <a:lnTo>
                    <a:pt x="3822672" y="263364"/>
                  </a:lnTo>
                  <a:lnTo>
                    <a:pt x="3848671" y="258429"/>
                  </a:lnTo>
                  <a:lnTo>
                    <a:pt x="3874669" y="253495"/>
                  </a:lnTo>
                  <a:lnTo>
                    <a:pt x="3900683" y="248869"/>
                  </a:lnTo>
                  <a:lnTo>
                    <a:pt x="3926681" y="243935"/>
                  </a:lnTo>
                  <a:lnTo>
                    <a:pt x="3952695" y="239309"/>
                  </a:lnTo>
                  <a:lnTo>
                    <a:pt x="3978694" y="234992"/>
                  </a:lnTo>
                  <a:lnTo>
                    <a:pt x="4004692" y="230366"/>
                  </a:lnTo>
                  <a:lnTo>
                    <a:pt x="4030706" y="226049"/>
                  </a:lnTo>
                  <a:lnTo>
                    <a:pt x="4056704" y="221423"/>
                  </a:lnTo>
                  <a:lnTo>
                    <a:pt x="4082718" y="217105"/>
                  </a:lnTo>
                  <a:lnTo>
                    <a:pt x="4108716" y="213096"/>
                  </a:lnTo>
                  <a:lnTo>
                    <a:pt x="4134715" y="208779"/>
                  </a:lnTo>
                  <a:lnTo>
                    <a:pt x="4160728" y="204770"/>
                  </a:lnTo>
                  <a:lnTo>
                    <a:pt x="4186727" y="200761"/>
                  </a:lnTo>
                  <a:lnTo>
                    <a:pt x="4212741" y="196752"/>
                  </a:lnTo>
                  <a:lnTo>
                    <a:pt x="4238739" y="192743"/>
                  </a:lnTo>
                  <a:lnTo>
                    <a:pt x="4264738" y="189042"/>
                  </a:lnTo>
                  <a:lnTo>
                    <a:pt x="4290751" y="185033"/>
                  </a:lnTo>
                  <a:lnTo>
                    <a:pt x="4316750" y="181332"/>
                  </a:lnTo>
                  <a:lnTo>
                    <a:pt x="4342763" y="177631"/>
                  </a:lnTo>
                  <a:lnTo>
                    <a:pt x="4368762" y="173931"/>
                  </a:lnTo>
                  <a:lnTo>
                    <a:pt x="4394761" y="170539"/>
                  </a:lnTo>
                  <a:lnTo>
                    <a:pt x="4420774" y="166838"/>
                  </a:lnTo>
                  <a:lnTo>
                    <a:pt x="4446773" y="163446"/>
                  </a:lnTo>
                  <a:lnTo>
                    <a:pt x="4472786" y="160053"/>
                  </a:lnTo>
                  <a:lnTo>
                    <a:pt x="4498785" y="156661"/>
                  </a:lnTo>
                  <a:lnTo>
                    <a:pt x="4524783" y="153269"/>
                  </a:lnTo>
                  <a:lnTo>
                    <a:pt x="4550797" y="150185"/>
                  </a:lnTo>
                  <a:lnTo>
                    <a:pt x="4576795" y="146793"/>
                  </a:lnTo>
                  <a:lnTo>
                    <a:pt x="4602809" y="143709"/>
                  </a:lnTo>
                  <a:lnTo>
                    <a:pt x="4628807" y="140625"/>
                  </a:lnTo>
                  <a:lnTo>
                    <a:pt x="4654806" y="137541"/>
                  </a:lnTo>
                  <a:lnTo>
                    <a:pt x="4680820" y="134457"/>
                  </a:lnTo>
                  <a:lnTo>
                    <a:pt x="4706818" y="131682"/>
                  </a:lnTo>
                  <a:lnTo>
                    <a:pt x="4732832" y="128598"/>
                  </a:lnTo>
                  <a:lnTo>
                    <a:pt x="4758830" y="125822"/>
                  </a:lnTo>
                  <a:lnTo>
                    <a:pt x="4784829" y="123047"/>
                  </a:lnTo>
                  <a:lnTo>
                    <a:pt x="4810842" y="120271"/>
                  </a:lnTo>
                  <a:lnTo>
                    <a:pt x="4836841" y="117496"/>
                  </a:lnTo>
                  <a:lnTo>
                    <a:pt x="4862854" y="114720"/>
                  </a:lnTo>
                  <a:lnTo>
                    <a:pt x="4888853" y="111945"/>
                  </a:lnTo>
                  <a:lnTo>
                    <a:pt x="4914852" y="109478"/>
                  </a:lnTo>
                  <a:lnTo>
                    <a:pt x="4940865" y="106702"/>
                  </a:lnTo>
                  <a:lnTo>
                    <a:pt x="4966864" y="104235"/>
                  </a:lnTo>
                  <a:lnTo>
                    <a:pt x="4992877" y="101768"/>
                  </a:lnTo>
                  <a:lnTo>
                    <a:pt x="5018876" y="99301"/>
                  </a:lnTo>
                  <a:lnTo>
                    <a:pt x="5044874" y="96834"/>
                  </a:lnTo>
                  <a:lnTo>
                    <a:pt x="5070888" y="94366"/>
                  </a:lnTo>
                  <a:lnTo>
                    <a:pt x="5096887" y="91899"/>
                  </a:lnTo>
                  <a:lnTo>
                    <a:pt x="5122885" y="89741"/>
                  </a:lnTo>
                  <a:lnTo>
                    <a:pt x="5148899" y="87274"/>
                  </a:lnTo>
                  <a:lnTo>
                    <a:pt x="5174897" y="85115"/>
                  </a:lnTo>
                  <a:lnTo>
                    <a:pt x="5200911" y="82956"/>
                  </a:lnTo>
                  <a:lnTo>
                    <a:pt x="5226909" y="80797"/>
                  </a:lnTo>
                  <a:lnTo>
                    <a:pt x="5252908" y="78639"/>
                  </a:lnTo>
                  <a:lnTo>
                    <a:pt x="5278921" y="76480"/>
                  </a:lnTo>
                  <a:lnTo>
                    <a:pt x="5304920" y="74321"/>
                  </a:lnTo>
                  <a:lnTo>
                    <a:pt x="5330933" y="72162"/>
                  </a:lnTo>
                  <a:lnTo>
                    <a:pt x="5356932" y="70312"/>
                  </a:lnTo>
                  <a:lnTo>
                    <a:pt x="5382931" y="68153"/>
                  </a:lnTo>
                  <a:lnTo>
                    <a:pt x="5408944" y="66303"/>
                  </a:lnTo>
                  <a:lnTo>
                    <a:pt x="5434943" y="64453"/>
                  </a:lnTo>
                  <a:lnTo>
                    <a:pt x="5460956" y="62294"/>
                  </a:lnTo>
                  <a:lnTo>
                    <a:pt x="5486955" y="60444"/>
                  </a:lnTo>
                  <a:lnTo>
                    <a:pt x="5512953" y="58593"/>
                  </a:lnTo>
                  <a:lnTo>
                    <a:pt x="5538967" y="56743"/>
                  </a:lnTo>
                  <a:lnTo>
                    <a:pt x="5564966" y="55201"/>
                  </a:lnTo>
                  <a:lnTo>
                    <a:pt x="5590979" y="53351"/>
                  </a:lnTo>
                  <a:lnTo>
                    <a:pt x="5616978" y="51500"/>
                  </a:lnTo>
                  <a:lnTo>
                    <a:pt x="5642976" y="49958"/>
                  </a:lnTo>
                  <a:lnTo>
                    <a:pt x="5668990" y="48108"/>
                  </a:lnTo>
                  <a:lnTo>
                    <a:pt x="5694988" y="46566"/>
                  </a:lnTo>
                  <a:lnTo>
                    <a:pt x="5721002" y="45024"/>
                  </a:lnTo>
                  <a:lnTo>
                    <a:pt x="5747000" y="43174"/>
                  </a:lnTo>
                  <a:lnTo>
                    <a:pt x="5772999" y="41632"/>
                  </a:lnTo>
                  <a:lnTo>
                    <a:pt x="5799013" y="40090"/>
                  </a:lnTo>
                  <a:lnTo>
                    <a:pt x="5825011" y="38548"/>
                  </a:lnTo>
                  <a:lnTo>
                    <a:pt x="5851025" y="37006"/>
                  </a:lnTo>
                  <a:lnTo>
                    <a:pt x="5877023" y="35464"/>
                  </a:lnTo>
                  <a:lnTo>
                    <a:pt x="5903022" y="34231"/>
                  </a:lnTo>
                  <a:lnTo>
                    <a:pt x="5929035" y="32689"/>
                  </a:lnTo>
                  <a:lnTo>
                    <a:pt x="5955034" y="31147"/>
                  </a:lnTo>
                  <a:lnTo>
                    <a:pt x="5981047" y="29913"/>
                  </a:lnTo>
                  <a:lnTo>
                    <a:pt x="6007046" y="28371"/>
                  </a:lnTo>
                  <a:lnTo>
                    <a:pt x="6033045" y="27138"/>
                  </a:lnTo>
                  <a:lnTo>
                    <a:pt x="6059058" y="25596"/>
                  </a:lnTo>
                  <a:lnTo>
                    <a:pt x="6085057" y="24362"/>
                  </a:lnTo>
                  <a:lnTo>
                    <a:pt x="6111070" y="23129"/>
                  </a:lnTo>
                  <a:lnTo>
                    <a:pt x="6137069" y="21895"/>
                  </a:lnTo>
                  <a:lnTo>
                    <a:pt x="6163067" y="20662"/>
                  </a:lnTo>
                  <a:lnTo>
                    <a:pt x="6189081" y="19428"/>
                  </a:lnTo>
                  <a:lnTo>
                    <a:pt x="6215079" y="18194"/>
                  </a:lnTo>
                  <a:lnTo>
                    <a:pt x="6241093" y="16961"/>
                  </a:lnTo>
                  <a:lnTo>
                    <a:pt x="6267092" y="15727"/>
                  </a:lnTo>
                  <a:lnTo>
                    <a:pt x="6293090" y="14494"/>
                  </a:lnTo>
                  <a:lnTo>
                    <a:pt x="6319104" y="13260"/>
                  </a:lnTo>
                  <a:lnTo>
                    <a:pt x="6345102" y="12335"/>
                  </a:lnTo>
                  <a:lnTo>
                    <a:pt x="6371116" y="11101"/>
                  </a:lnTo>
                  <a:lnTo>
                    <a:pt x="6397114" y="10176"/>
                  </a:lnTo>
                  <a:lnTo>
                    <a:pt x="6423113" y="8943"/>
                  </a:lnTo>
                  <a:lnTo>
                    <a:pt x="6449126" y="8018"/>
                  </a:lnTo>
                  <a:lnTo>
                    <a:pt x="6475125" y="6784"/>
                  </a:lnTo>
                  <a:lnTo>
                    <a:pt x="6500064" y="2158"/>
                  </a:lnTo>
                  <a:lnTo>
                    <a:pt x="6501139" y="5859"/>
                  </a:lnTo>
                  <a:lnTo>
                    <a:pt x="6527137" y="4625"/>
                  </a:lnTo>
                  <a:lnTo>
                    <a:pt x="6553136" y="3700"/>
                  </a:lnTo>
                  <a:lnTo>
                    <a:pt x="6579149" y="2775"/>
                  </a:lnTo>
                  <a:lnTo>
                    <a:pt x="6605148" y="1850"/>
                  </a:lnTo>
                  <a:lnTo>
                    <a:pt x="6631161" y="925"/>
                  </a:lnTo>
                  <a:lnTo>
                    <a:pt x="6657160" y="0"/>
                  </a:lnTo>
                </a:path>
              </a:pathLst>
            </a:custGeom>
            <a:ln w="27101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3"/>
            <p:cNvSpPr/>
            <p:nvPr/>
          </p:nvSpPr>
          <p:spPr>
            <a:xfrm>
              <a:off x="2127444" y="51223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4"/>
            <p:cNvSpPr/>
            <p:nvPr/>
          </p:nvSpPr>
          <p:spPr>
            <a:xfrm>
              <a:off x="2201952" y="515598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5"/>
            <p:cNvSpPr/>
            <p:nvPr/>
          </p:nvSpPr>
          <p:spPr>
            <a:xfrm>
              <a:off x="2276575" y="51384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6"/>
            <p:cNvSpPr/>
            <p:nvPr/>
          </p:nvSpPr>
          <p:spPr>
            <a:xfrm>
              <a:off x="2351207" y="51263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7"/>
            <p:cNvSpPr/>
            <p:nvPr/>
          </p:nvSpPr>
          <p:spPr>
            <a:xfrm>
              <a:off x="2425957" y="516884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8"/>
            <p:cNvSpPr/>
            <p:nvPr/>
          </p:nvSpPr>
          <p:spPr>
            <a:xfrm>
              <a:off x="2500580" y="51274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29"/>
            <p:cNvSpPr/>
            <p:nvPr/>
          </p:nvSpPr>
          <p:spPr>
            <a:xfrm>
              <a:off x="2575075" y="52002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0"/>
            <p:cNvSpPr/>
            <p:nvPr/>
          </p:nvSpPr>
          <p:spPr>
            <a:xfrm>
              <a:off x="2649698" y="51476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1"/>
            <p:cNvSpPr/>
            <p:nvPr/>
          </p:nvSpPr>
          <p:spPr>
            <a:xfrm>
              <a:off x="2724448" y="51024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2"/>
            <p:cNvSpPr/>
            <p:nvPr/>
          </p:nvSpPr>
          <p:spPr>
            <a:xfrm>
              <a:off x="2798947" y="51759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3"/>
            <p:cNvSpPr/>
            <p:nvPr/>
          </p:nvSpPr>
          <p:spPr>
            <a:xfrm>
              <a:off x="2873694" y="518394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4"/>
            <p:cNvSpPr/>
            <p:nvPr/>
          </p:nvSpPr>
          <p:spPr>
            <a:xfrm>
              <a:off x="3184495" y="48160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5"/>
            <p:cNvSpPr/>
            <p:nvPr/>
          </p:nvSpPr>
          <p:spPr>
            <a:xfrm>
              <a:off x="3230015" y="46086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6"/>
            <p:cNvSpPr/>
            <p:nvPr/>
          </p:nvSpPr>
          <p:spPr>
            <a:xfrm>
              <a:off x="3304641" y="43798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7"/>
            <p:cNvSpPr/>
            <p:nvPr/>
          </p:nvSpPr>
          <p:spPr>
            <a:xfrm>
              <a:off x="3379263" y="420134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8"/>
            <p:cNvSpPr/>
            <p:nvPr/>
          </p:nvSpPr>
          <p:spPr>
            <a:xfrm>
              <a:off x="3453759" y="410561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39"/>
            <p:cNvSpPr/>
            <p:nvPr/>
          </p:nvSpPr>
          <p:spPr>
            <a:xfrm>
              <a:off x="3528381" y="40053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0"/>
            <p:cNvSpPr/>
            <p:nvPr/>
          </p:nvSpPr>
          <p:spPr>
            <a:xfrm>
              <a:off x="3603132" y="38859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1"/>
            <p:cNvSpPr/>
            <p:nvPr/>
          </p:nvSpPr>
          <p:spPr>
            <a:xfrm>
              <a:off x="3677755" y="378171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2"/>
            <p:cNvSpPr/>
            <p:nvPr/>
          </p:nvSpPr>
          <p:spPr>
            <a:xfrm>
              <a:off x="3752278" y="371677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3"/>
            <p:cNvSpPr/>
            <p:nvPr/>
          </p:nvSpPr>
          <p:spPr>
            <a:xfrm>
              <a:off x="3826901" y="36427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4"/>
            <p:cNvSpPr/>
            <p:nvPr/>
          </p:nvSpPr>
          <p:spPr>
            <a:xfrm>
              <a:off x="3901524" y="361189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5"/>
            <p:cNvSpPr/>
            <p:nvPr/>
          </p:nvSpPr>
          <p:spPr>
            <a:xfrm>
              <a:off x="3976271" y="35061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6"/>
            <p:cNvSpPr/>
            <p:nvPr/>
          </p:nvSpPr>
          <p:spPr>
            <a:xfrm>
              <a:off x="4050894" y="34156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7"/>
            <p:cNvSpPr/>
            <p:nvPr/>
          </p:nvSpPr>
          <p:spPr>
            <a:xfrm>
              <a:off x="4125516" y="334138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8"/>
            <p:cNvSpPr/>
            <p:nvPr/>
          </p:nvSpPr>
          <p:spPr>
            <a:xfrm>
              <a:off x="4200015" y="331638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49"/>
            <p:cNvSpPr/>
            <p:nvPr/>
          </p:nvSpPr>
          <p:spPr>
            <a:xfrm>
              <a:off x="4274638" y="32554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0"/>
            <p:cNvSpPr/>
            <p:nvPr/>
          </p:nvSpPr>
          <p:spPr>
            <a:xfrm>
              <a:off x="4349136" y="314780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1"/>
            <p:cNvSpPr/>
            <p:nvPr/>
          </p:nvSpPr>
          <p:spPr>
            <a:xfrm>
              <a:off x="4424008" y="316115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2"/>
            <p:cNvSpPr/>
            <p:nvPr/>
          </p:nvSpPr>
          <p:spPr>
            <a:xfrm>
              <a:off x="4498531" y="307007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3"/>
            <p:cNvSpPr/>
            <p:nvPr/>
          </p:nvSpPr>
          <p:spPr>
            <a:xfrm>
              <a:off x="4573029" y="29999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4"/>
            <p:cNvSpPr/>
            <p:nvPr/>
          </p:nvSpPr>
          <p:spPr>
            <a:xfrm>
              <a:off x="4647904" y="29927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5"/>
            <p:cNvSpPr/>
            <p:nvPr/>
          </p:nvSpPr>
          <p:spPr>
            <a:xfrm>
              <a:off x="4722527" y="2934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6"/>
            <p:cNvSpPr/>
            <p:nvPr/>
          </p:nvSpPr>
          <p:spPr>
            <a:xfrm>
              <a:off x="4797025" y="286174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7"/>
            <p:cNvSpPr/>
            <p:nvPr/>
          </p:nvSpPr>
          <p:spPr>
            <a:xfrm>
              <a:off x="4871648" y="28698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8"/>
            <p:cNvSpPr/>
            <p:nvPr/>
          </p:nvSpPr>
          <p:spPr>
            <a:xfrm>
              <a:off x="4946271" y="27683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59"/>
            <p:cNvSpPr/>
            <p:nvPr/>
          </p:nvSpPr>
          <p:spPr>
            <a:xfrm>
              <a:off x="5020775" y="27173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0"/>
            <p:cNvSpPr/>
            <p:nvPr/>
          </p:nvSpPr>
          <p:spPr>
            <a:xfrm>
              <a:off x="5095398" y="270742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1"/>
            <p:cNvSpPr/>
            <p:nvPr/>
          </p:nvSpPr>
          <p:spPr>
            <a:xfrm>
              <a:off x="5170145" y="264549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2"/>
            <p:cNvSpPr/>
            <p:nvPr/>
          </p:nvSpPr>
          <p:spPr>
            <a:xfrm>
              <a:off x="5244768" y="26646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3"/>
            <p:cNvSpPr/>
            <p:nvPr/>
          </p:nvSpPr>
          <p:spPr>
            <a:xfrm>
              <a:off x="5319267" y="260867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4"/>
            <p:cNvSpPr/>
            <p:nvPr/>
          </p:nvSpPr>
          <p:spPr>
            <a:xfrm>
              <a:off x="5394014" y="256144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5"/>
            <p:cNvSpPr/>
            <p:nvPr/>
          </p:nvSpPr>
          <p:spPr>
            <a:xfrm>
              <a:off x="5468640" y="25951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6"/>
            <p:cNvSpPr/>
            <p:nvPr/>
          </p:nvSpPr>
          <p:spPr>
            <a:xfrm>
              <a:off x="5543138" y="25010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7"/>
            <p:cNvSpPr/>
            <p:nvPr/>
          </p:nvSpPr>
          <p:spPr>
            <a:xfrm>
              <a:off x="5618019" y="24939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8"/>
            <p:cNvSpPr/>
            <p:nvPr/>
          </p:nvSpPr>
          <p:spPr>
            <a:xfrm>
              <a:off x="5692518" y="24025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69"/>
            <p:cNvSpPr/>
            <p:nvPr/>
          </p:nvSpPr>
          <p:spPr>
            <a:xfrm>
              <a:off x="5767016" y="24973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0"/>
            <p:cNvSpPr/>
            <p:nvPr/>
          </p:nvSpPr>
          <p:spPr>
            <a:xfrm>
              <a:off x="5841888" y="24013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1"/>
            <p:cNvSpPr/>
            <p:nvPr/>
          </p:nvSpPr>
          <p:spPr>
            <a:xfrm>
              <a:off x="5916386" y="236285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2"/>
            <p:cNvSpPr/>
            <p:nvPr/>
          </p:nvSpPr>
          <p:spPr>
            <a:xfrm>
              <a:off x="5991133" y="23900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3"/>
            <p:cNvSpPr/>
            <p:nvPr/>
          </p:nvSpPr>
          <p:spPr>
            <a:xfrm>
              <a:off x="6065635" y="235505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4"/>
            <p:cNvSpPr/>
            <p:nvPr/>
          </p:nvSpPr>
          <p:spPr>
            <a:xfrm>
              <a:off x="6140254" y="23624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5"/>
            <p:cNvSpPr/>
            <p:nvPr/>
          </p:nvSpPr>
          <p:spPr>
            <a:xfrm>
              <a:off x="6215002" y="2334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6"/>
            <p:cNvSpPr/>
            <p:nvPr/>
          </p:nvSpPr>
          <p:spPr>
            <a:xfrm>
              <a:off x="6289376" y="229608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7"/>
            <p:cNvSpPr/>
            <p:nvPr/>
          </p:nvSpPr>
          <p:spPr>
            <a:xfrm>
              <a:off x="6364123" y="23053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8"/>
            <p:cNvSpPr/>
            <p:nvPr/>
          </p:nvSpPr>
          <p:spPr>
            <a:xfrm>
              <a:off x="6438746" y="22634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79"/>
            <p:cNvSpPr/>
            <p:nvPr/>
          </p:nvSpPr>
          <p:spPr>
            <a:xfrm>
              <a:off x="6513493" y="22447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0"/>
            <p:cNvSpPr/>
            <p:nvPr/>
          </p:nvSpPr>
          <p:spPr>
            <a:xfrm>
              <a:off x="6587870" y="22217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1"/>
            <p:cNvSpPr/>
            <p:nvPr/>
          </p:nvSpPr>
          <p:spPr>
            <a:xfrm>
              <a:off x="6662614" y="226372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2"/>
            <p:cNvSpPr/>
            <p:nvPr/>
          </p:nvSpPr>
          <p:spPr>
            <a:xfrm>
              <a:off x="6737113" y="22793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3"/>
            <p:cNvSpPr/>
            <p:nvPr/>
          </p:nvSpPr>
          <p:spPr>
            <a:xfrm>
              <a:off x="6811987" y="22374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4"/>
            <p:cNvSpPr/>
            <p:nvPr/>
          </p:nvSpPr>
          <p:spPr>
            <a:xfrm>
              <a:off x="6886483" y="223810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5"/>
            <p:cNvSpPr/>
            <p:nvPr/>
          </p:nvSpPr>
          <p:spPr>
            <a:xfrm>
              <a:off x="6961230" y="22413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6"/>
            <p:cNvSpPr/>
            <p:nvPr/>
          </p:nvSpPr>
          <p:spPr>
            <a:xfrm>
              <a:off x="7035731" y="22114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7"/>
            <p:cNvSpPr/>
            <p:nvPr/>
          </p:nvSpPr>
          <p:spPr>
            <a:xfrm>
              <a:off x="7110354" y="215396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8"/>
            <p:cNvSpPr/>
            <p:nvPr/>
          </p:nvSpPr>
          <p:spPr>
            <a:xfrm>
              <a:off x="7184977" y="21395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89"/>
            <p:cNvSpPr/>
            <p:nvPr/>
          </p:nvSpPr>
          <p:spPr>
            <a:xfrm>
              <a:off x="7259599" y="219371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0"/>
            <p:cNvSpPr/>
            <p:nvPr/>
          </p:nvSpPr>
          <p:spPr>
            <a:xfrm>
              <a:off x="7334098" y="213417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1"/>
            <p:cNvSpPr/>
            <p:nvPr/>
          </p:nvSpPr>
          <p:spPr>
            <a:xfrm>
              <a:off x="7408970" y="20867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2"/>
            <p:cNvSpPr/>
            <p:nvPr/>
          </p:nvSpPr>
          <p:spPr>
            <a:xfrm>
              <a:off x="7483468" y="212771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3"/>
            <p:cNvSpPr/>
            <p:nvPr/>
          </p:nvSpPr>
          <p:spPr>
            <a:xfrm>
              <a:off x="7558091" y="21421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4"/>
            <p:cNvSpPr/>
            <p:nvPr/>
          </p:nvSpPr>
          <p:spPr>
            <a:xfrm>
              <a:off x="7632589" y="212220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5"/>
            <p:cNvSpPr/>
            <p:nvPr/>
          </p:nvSpPr>
          <p:spPr>
            <a:xfrm>
              <a:off x="7707212" y="21538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6"/>
            <p:cNvSpPr/>
            <p:nvPr/>
          </p:nvSpPr>
          <p:spPr>
            <a:xfrm>
              <a:off x="7782084" y="207307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7"/>
            <p:cNvSpPr/>
            <p:nvPr/>
          </p:nvSpPr>
          <p:spPr>
            <a:xfrm>
              <a:off x="7856582" y="20590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8"/>
            <p:cNvSpPr/>
            <p:nvPr/>
          </p:nvSpPr>
          <p:spPr>
            <a:xfrm>
              <a:off x="7931205" y="21001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599"/>
            <p:cNvSpPr/>
            <p:nvPr/>
          </p:nvSpPr>
          <p:spPr>
            <a:xfrm>
              <a:off x="8005706" y="20996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0"/>
            <p:cNvSpPr/>
            <p:nvPr/>
          </p:nvSpPr>
          <p:spPr>
            <a:xfrm>
              <a:off x="8080329" y="20993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1"/>
            <p:cNvSpPr/>
            <p:nvPr/>
          </p:nvSpPr>
          <p:spPr>
            <a:xfrm>
              <a:off x="8155201" y="216113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2"/>
            <p:cNvSpPr/>
            <p:nvPr/>
          </p:nvSpPr>
          <p:spPr>
            <a:xfrm>
              <a:off x="8229823" y="2103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3"/>
            <p:cNvSpPr/>
            <p:nvPr/>
          </p:nvSpPr>
          <p:spPr>
            <a:xfrm>
              <a:off x="8304347" y="210556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4"/>
            <p:cNvSpPr/>
            <p:nvPr/>
          </p:nvSpPr>
          <p:spPr>
            <a:xfrm>
              <a:off x="8378845" y="21222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5"/>
            <p:cNvSpPr/>
            <p:nvPr/>
          </p:nvSpPr>
          <p:spPr>
            <a:xfrm>
              <a:off x="8453475" y="21051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6"/>
            <p:cNvSpPr/>
            <p:nvPr/>
          </p:nvSpPr>
          <p:spPr>
            <a:xfrm>
              <a:off x="8528221" y="215682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7"/>
            <p:cNvSpPr/>
            <p:nvPr/>
          </p:nvSpPr>
          <p:spPr>
            <a:xfrm>
              <a:off x="8602721" y="21171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8"/>
            <p:cNvSpPr/>
            <p:nvPr/>
          </p:nvSpPr>
          <p:spPr>
            <a:xfrm>
              <a:off x="8677343" y="21513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09"/>
            <p:cNvSpPr/>
            <p:nvPr/>
          </p:nvSpPr>
          <p:spPr>
            <a:xfrm>
              <a:off x="8752090" y="21032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0"/>
            <p:cNvSpPr/>
            <p:nvPr/>
          </p:nvSpPr>
          <p:spPr>
            <a:xfrm>
              <a:off x="8826589" y="21888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1"/>
            <p:cNvSpPr/>
            <p:nvPr/>
          </p:nvSpPr>
          <p:spPr>
            <a:xfrm>
              <a:off x="8901215" y="21073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2"/>
            <p:cNvSpPr/>
            <p:nvPr/>
          </p:nvSpPr>
          <p:spPr>
            <a:xfrm>
              <a:off x="8975837" y="214038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3"/>
            <p:cNvSpPr/>
            <p:nvPr/>
          </p:nvSpPr>
          <p:spPr>
            <a:xfrm>
              <a:off x="9050718" y="213112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4"/>
            <p:cNvSpPr/>
            <p:nvPr/>
          </p:nvSpPr>
          <p:spPr>
            <a:xfrm>
              <a:off x="9125217" y="209753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5"/>
            <p:cNvSpPr/>
            <p:nvPr/>
          </p:nvSpPr>
          <p:spPr>
            <a:xfrm>
              <a:off x="9199840" y="21263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6"/>
            <p:cNvSpPr/>
            <p:nvPr/>
          </p:nvSpPr>
          <p:spPr>
            <a:xfrm>
              <a:off x="9274462" y="212926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7"/>
            <p:cNvSpPr/>
            <p:nvPr/>
          </p:nvSpPr>
          <p:spPr>
            <a:xfrm>
              <a:off x="9349113" y="216097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8"/>
            <p:cNvSpPr/>
            <p:nvPr/>
          </p:nvSpPr>
          <p:spPr>
            <a:xfrm>
              <a:off x="9423608" y="21295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19"/>
            <p:cNvSpPr/>
            <p:nvPr/>
          </p:nvSpPr>
          <p:spPr>
            <a:xfrm>
              <a:off x="9498483" y="214355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0"/>
            <p:cNvSpPr/>
            <p:nvPr/>
          </p:nvSpPr>
          <p:spPr>
            <a:xfrm>
              <a:off x="9572978" y="21566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1"/>
            <p:cNvSpPr/>
            <p:nvPr/>
          </p:nvSpPr>
          <p:spPr>
            <a:xfrm>
              <a:off x="9647477" y="21148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2"/>
            <p:cNvSpPr/>
            <p:nvPr/>
          </p:nvSpPr>
          <p:spPr>
            <a:xfrm>
              <a:off x="9722100" y="21031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3"/>
            <p:cNvSpPr/>
            <p:nvPr/>
          </p:nvSpPr>
          <p:spPr>
            <a:xfrm>
              <a:off x="9796725" y="213380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4"/>
            <p:cNvSpPr/>
            <p:nvPr/>
          </p:nvSpPr>
          <p:spPr>
            <a:xfrm>
              <a:off x="9871348" y="20801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5"/>
            <p:cNvSpPr/>
            <p:nvPr/>
          </p:nvSpPr>
          <p:spPr>
            <a:xfrm>
              <a:off x="9946092" y="211826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6"/>
            <p:cNvSpPr/>
            <p:nvPr/>
          </p:nvSpPr>
          <p:spPr>
            <a:xfrm>
              <a:off x="10020715" y="21155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7"/>
            <p:cNvSpPr/>
            <p:nvPr/>
          </p:nvSpPr>
          <p:spPr>
            <a:xfrm>
              <a:off x="10095217" y="205359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8"/>
            <p:cNvSpPr/>
            <p:nvPr/>
          </p:nvSpPr>
          <p:spPr>
            <a:xfrm>
              <a:off x="10169839" y="20898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29"/>
            <p:cNvSpPr/>
            <p:nvPr/>
          </p:nvSpPr>
          <p:spPr>
            <a:xfrm>
              <a:off x="10244459" y="2131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0"/>
            <p:cNvSpPr/>
            <p:nvPr/>
          </p:nvSpPr>
          <p:spPr>
            <a:xfrm>
              <a:off x="10318960" y="20384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1"/>
            <p:cNvSpPr/>
            <p:nvPr/>
          </p:nvSpPr>
          <p:spPr>
            <a:xfrm>
              <a:off x="2898520" y="2103684"/>
              <a:ext cx="7445266" cy="3191207"/>
            </a:xfrm>
            <a:custGeom>
              <a:avLst/>
              <a:pathLst>
                <a:path w="7445266" h="3191207">
                  <a:moveTo>
                    <a:pt x="0" y="3191207"/>
                  </a:moveTo>
                  <a:lnTo>
                    <a:pt x="29087" y="3123670"/>
                  </a:lnTo>
                  <a:lnTo>
                    <a:pt x="58161" y="3057613"/>
                  </a:lnTo>
                  <a:lnTo>
                    <a:pt x="87248" y="2992913"/>
                  </a:lnTo>
                  <a:lnTo>
                    <a:pt x="116336" y="2929385"/>
                  </a:lnTo>
                  <a:lnTo>
                    <a:pt x="145410" y="2867399"/>
                  </a:lnTo>
                  <a:lnTo>
                    <a:pt x="174497" y="2806647"/>
                  </a:lnTo>
                  <a:lnTo>
                    <a:pt x="203585" y="2747127"/>
                  </a:lnTo>
                  <a:lnTo>
                    <a:pt x="232658" y="2688842"/>
                  </a:lnTo>
                  <a:lnTo>
                    <a:pt x="261746" y="2632098"/>
                  </a:lnTo>
                  <a:lnTo>
                    <a:pt x="290834" y="2576280"/>
                  </a:lnTo>
                  <a:lnTo>
                    <a:pt x="319907" y="2521695"/>
                  </a:lnTo>
                  <a:lnTo>
                    <a:pt x="348995" y="2468036"/>
                  </a:lnTo>
                  <a:lnTo>
                    <a:pt x="378083" y="2415918"/>
                  </a:lnTo>
                  <a:lnTo>
                    <a:pt x="407156" y="2364725"/>
                  </a:lnTo>
                  <a:lnTo>
                    <a:pt x="436244" y="2314458"/>
                  </a:lnTo>
                  <a:lnTo>
                    <a:pt x="465332" y="2265424"/>
                  </a:lnTo>
                  <a:lnTo>
                    <a:pt x="494405" y="2217315"/>
                  </a:lnTo>
                  <a:lnTo>
                    <a:pt x="523493" y="2170440"/>
                  </a:lnTo>
                  <a:lnTo>
                    <a:pt x="552581" y="2124182"/>
                  </a:lnTo>
                  <a:lnTo>
                    <a:pt x="581654" y="2079157"/>
                  </a:lnTo>
                  <a:lnTo>
                    <a:pt x="610742" y="2035058"/>
                  </a:lnTo>
                  <a:lnTo>
                    <a:pt x="639830" y="1991883"/>
                  </a:lnTo>
                  <a:lnTo>
                    <a:pt x="668903" y="1949634"/>
                  </a:lnTo>
                  <a:lnTo>
                    <a:pt x="697991" y="1908310"/>
                  </a:lnTo>
                  <a:lnTo>
                    <a:pt x="727079" y="1867602"/>
                  </a:lnTo>
                  <a:lnTo>
                    <a:pt x="756152" y="1828129"/>
                  </a:lnTo>
                  <a:lnTo>
                    <a:pt x="785240" y="1789272"/>
                  </a:lnTo>
                  <a:lnTo>
                    <a:pt x="814328" y="1751031"/>
                  </a:lnTo>
                  <a:lnTo>
                    <a:pt x="843401" y="1714025"/>
                  </a:lnTo>
                  <a:lnTo>
                    <a:pt x="872489" y="1677635"/>
                  </a:lnTo>
                  <a:lnTo>
                    <a:pt x="901577" y="1641862"/>
                  </a:lnTo>
                  <a:lnTo>
                    <a:pt x="930650" y="1607014"/>
                  </a:lnTo>
                  <a:lnTo>
                    <a:pt x="959738" y="1572783"/>
                  </a:lnTo>
                  <a:lnTo>
                    <a:pt x="988826" y="1539168"/>
                  </a:lnTo>
                  <a:lnTo>
                    <a:pt x="1017914" y="1506479"/>
                  </a:lnTo>
                  <a:lnTo>
                    <a:pt x="1046987" y="1474407"/>
                  </a:lnTo>
                  <a:lnTo>
                    <a:pt x="1076075" y="1443259"/>
                  </a:lnTo>
                  <a:lnTo>
                    <a:pt x="1105163" y="1412420"/>
                  </a:lnTo>
                  <a:lnTo>
                    <a:pt x="1134236" y="1382198"/>
                  </a:lnTo>
                  <a:lnTo>
                    <a:pt x="1163324" y="1352901"/>
                  </a:lnTo>
                  <a:lnTo>
                    <a:pt x="1192412" y="1324221"/>
                  </a:lnTo>
                  <a:lnTo>
                    <a:pt x="1221485" y="1295849"/>
                  </a:lnTo>
                  <a:lnTo>
                    <a:pt x="1250573" y="1268403"/>
                  </a:lnTo>
                  <a:lnTo>
                    <a:pt x="1279661" y="1241265"/>
                  </a:lnTo>
                  <a:lnTo>
                    <a:pt x="1308734" y="1214743"/>
                  </a:lnTo>
                  <a:lnTo>
                    <a:pt x="1337822" y="1188839"/>
                  </a:lnTo>
                  <a:lnTo>
                    <a:pt x="1366910" y="1163551"/>
                  </a:lnTo>
                  <a:lnTo>
                    <a:pt x="1395983" y="1138571"/>
                  </a:lnTo>
                  <a:lnTo>
                    <a:pt x="1425071" y="1114517"/>
                  </a:lnTo>
                  <a:lnTo>
                    <a:pt x="1454159" y="1090771"/>
                  </a:lnTo>
                  <a:lnTo>
                    <a:pt x="1483232" y="1067333"/>
                  </a:lnTo>
                  <a:lnTo>
                    <a:pt x="1512320" y="1044513"/>
                  </a:lnTo>
                  <a:lnTo>
                    <a:pt x="1541408" y="1022309"/>
                  </a:lnTo>
                  <a:lnTo>
                    <a:pt x="1570481" y="1000413"/>
                  </a:lnTo>
                  <a:lnTo>
                    <a:pt x="1599569" y="979134"/>
                  </a:lnTo>
                  <a:lnTo>
                    <a:pt x="1628657" y="958164"/>
                  </a:lnTo>
                  <a:lnTo>
                    <a:pt x="1657730" y="937502"/>
                  </a:lnTo>
                  <a:lnTo>
                    <a:pt x="1686818" y="917456"/>
                  </a:lnTo>
                  <a:lnTo>
                    <a:pt x="1715906" y="898028"/>
                  </a:lnTo>
                  <a:lnTo>
                    <a:pt x="1744979" y="878599"/>
                  </a:lnTo>
                  <a:lnTo>
                    <a:pt x="1774067" y="859788"/>
                  </a:lnTo>
                  <a:lnTo>
                    <a:pt x="1803155" y="841284"/>
                  </a:lnTo>
                  <a:lnTo>
                    <a:pt x="1832228" y="823398"/>
                  </a:lnTo>
                  <a:lnTo>
                    <a:pt x="1861316" y="805820"/>
                  </a:lnTo>
                  <a:lnTo>
                    <a:pt x="1890404" y="788550"/>
                  </a:lnTo>
                  <a:lnTo>
                    <a:pt x="1919477" y="771588"/>
                  </a:lnTo>
                  <a:lnTo>
                    <a:pt x="1948565" y="754935"/>
                  </a:lnTo>
                  <a:lnTo>
                    <a:pt x="1977653" y="738899"/>
                  </a:lnTo>
                  <a:lnTo>
                    <a:pt x="2006726" y="722863"/>
                  </a:lnTo>
                  <a:lnTo>
                    <a:pt x="2035814" y="707444"/>
                  </a:lnTo>
                  <a:lnTo>
                    <a:pt x="2064902" y="692332"/>
                  </a:lnTo>
                  <a:lnTo>
                    <a:pt x="2093975" y="677221"/>
                  </a:lnTo>
                  <a:lnTo>
                    <a:pt x="2123063" y="662727"/>
                  </a:lnTo>
                  <a:lnTo>
                    <a:pt x="2152151" y="648541"/>
                  </a:lnTo>
                  <a:lnTo>
                    <a:pt x="2181224" y="634355"/>
                  </a:lnTo>
                  <a:lnTo>
                    <a:pt x="2210312" y="620786"/>
                  </a:lnTo>
                  <a:lnTo>
                    <a:pt x="2239400" y="607526"/>
                  </a:lnTo>
                  <a:lnTo>
                    <a:pt x="2268473" y="594265"/>
                  </a:lnTo>
                  <a:lnTo>
                    <a:pt x="2297561" y="581621"/>
                  </a:lnTo>
                  <a:lnTo>
                    <a:pt x="2326649" y="568977"/>
                  </a:lnTo>
                  <a:lnTo>
                    <a:pt x="2355722" y="556641"/>
                  </a:lnTo>
                  <a:lnTo>
                    <a:pt x="2384810" y="544614"/>
                  </a:lnTo>
                  <a:lnTo>
                    <a:pt x="2413898" y="532895"/>
                  </a:lnTo>
                  <a:lnTo>
                    <a:pt x="2442971" y="521485"/>
                  </a:lnTo>
                  <a:lnTo>
                    <a:pt x="2472059" y="510075"/>
                  </a:lnTo>
                  <a:lnTo>
                    <a:pt x="2501147" y="498973"/>
                  </a:lnTo>
                  <a:lnTo>
                    <a:pt x="2530220" y="488179"/>
                  </a:lnTo>
                  <a:lnTo>
                    <a:pt x="2559308" y="477694"/>
                  </a:lnTo>
                  <a:lnTo>
                    <a:pt x="2588396" y="467209"/>
                  </a:lnTo>
                  <a:lnTo>
                    <a:pt x="2617469" y="457032"/>
                  </a:lnTo>
                  <a:lnTo>
                    <a:pt x="2646557" y="447163"/>
                  </a:lnTo>
                  <a:lnTo>
                    <a:pt x="2675645" y="437603"/>
                  </a:lnTo>
                  <a:lnTo>
                    <a:pt x="2704718" y="428043"/>
                  </a:lnTo>
                  <a:lnTo>
                    <a:pt x="2733806" y="418792"/>
                  </a:lnTo>
                  <a:lnTo>
                    <a:pt x="2762894" y="409540"/>
                  </a:lnTo>
                  <a:lnTo>
                    <a:pt x="2791967" y="400597"/>
                  </a:lnTo>
                  <a:lnTo>
                    <a:pt x="2821055" y="391962"/>
                  </a:lnTo>
                  <a:lnTo>
                    <a:pt x="2850143" y="383327"/>
                  </a:lnTo>
                  <a:lnTo>
                    <a:pt x="2879231" y="375000"/>
                  </a:lnTo>
                  <a:lnTo>
                    <a:pt x="2908304" y="366674"/>
                  </a:lnTo>
                  <a:lnTo>
                    <a:pt x="2937392" y="358656"/>
                  </a:lnTo>
                  <a:lnTo>
                    <a:pt x="2966480" y="350946"/>
                  </a:lnTo>
                  <a:lnTo>
                    <a:pt x="2995553" y="343236"/>
                  </a:lnTo>
                  <a:lnTo>
                    <a:pt x="3024641" y="335527"/>
                  </a:lnTo>
                  <a:lnTo>
                    <a:pt x="3053729" y="328434"/>
                  </a:lnTo>
                  <a:lnTo>
                    <a:pt x="3082802" y="321032"/>
                  </a:lnTo>
                  <a:lnTo>
                    <a:pt x="3111890" y="313939"/>
                  </a:lnTo>
                  <a:lnTo>
                    <a:pt x="3140978" y="307155"/>
                  </a:lnTo>
                  <a:lnTo>
                    <a:pt x="3170051" y="300370"/>
                  </a:lnTo>
                  <a:lnTo>
                    <a:pt x="3199139" y="293586"/>
                  </a:lnTo>
                  <a:lnTo>
                    <a:pt x="3228227" y="287110"/>
                  </a:lnTo>
                  <a:lnTo>
                    <a:pt x="3257300" y="280942"/>
                  </a:lnTo>
                  <a:lnTo>
                    <a:pt x="3286388" y="274774"/>
                  </a:lnTo>
                  <a:lnTo>
                    <a:pt x="3315476" y="268606"/>
                  </a:lnTo>
                  <a:lnTo>
                    <a:pt x="3344549" y="262747"/>
                  </a:lnTo>
                  <a:lnTo>
                    <a:pt x="3373637" y="256887"/>
                  </a:lnTo>
                  <a:lnTo>
                    <a:pt x="3402725" y="251028"/>
                  </a:lnTo>
                  <a:lnTo>
                    <a:pt x="3431798" y="245477"/>
                  </a:lnTo>
                  <a:lnTo>
                    <a:pt x="3460886" y="239926"/>
                  </a:lnTo>
                  <a:lnTo>
                    <a:pt x="3489974" y="234683"/>
                  </a:lnTo>
                  <a:lnTo>
                    <a:pt x="3519047" y="229441"/>
                  </a:lnTo>
                  <a:lnTo>
                    <a:pt x="3548135" y="224198"/>
                  </a:lnTo>
                  <a:lnTo>
                    <a:pt x="3577223" y="219264"/>
                  </a:lnTo>
                  <a:lnTo>
                    <a:pt x="3606296" y="214330"/>
                  </a:lnTo>
                  <a:lnTo>
                    <a:pt x="3635384" y="209704"/>
                  </a:lnTo>
                  <a:lnTo>
                    <a:pt x="3664472" y="204770"/>
                  </a:lnTo>
                  <a:lnTo>
                    <a:pt x="3693545" y="200144"/>
                  </a:lnTo>
                  <a:lnTo>
                    <a:pt x="3722633" y="195826"/>
                  </a:lnTo>
                  <a:lnTo>
                    <a:pt x="3751721" y="191201"/>
                  </a:lnTo>
                  <a:lnTo>
                    <a:pt x="3780794" y="186883"/>
                  </a:lnTo>
                  <a:lnTo>
                    <a:pt x="3809882" y="182874"/>
                  </a:lnTo>
                  <a:lnTo>
                    <a:pt x="3838970" y="178557"/>
                  </a:lnTo>
                  <a:lnTo>
                    <a:pt x="3868043" y="174548"/>
                  </a:lnTo>
                  <a:lnTo>
                    <a:pt x="3897131" y="170539"/>
                  </a:lnTo>
                  <a:lnTo>
                    <a:pt x="3926219" y="166838"/>
                  </a:lnTo>
                  <a:lnTo>
                    <a:pt x="3955292" y="162829"/>
                  </a:lnTo>
                  <a:lnTo>
                    <a:pt x="3984380" y="159128"/>
                  </a:lnTo>
                  <a:lnTo>
                    <a:pt x="4013468" y="155427"/>
                  </a:lnTo>
                  <a:lnTo>
                    <a:pt x="4042541" y="152035"/>
                  </a:lnTo>
                  <a:lnTo>
                    <a:pt x="4071629" y="148335"/>
                  </a:lnTo>
                  <a:lnTo>
                    <a:pt x="4100717" y="144942"/>
                  </a:lnTo>
                  <a:lnTo>
                    <a:pt x="4129790" y="141550"/>
                  </a:lnTo>
                  <a:lnTo>
                    <a:pt x="4158878" y="138466"/>
                  </a:lnTo>
                  <a:lnTo>
                    <a:pt x="4187966" y="135074"/>
                  </a:lnTo>
                  <a:lnTo>
                    <a:pt x="4217039" y="131990"/>
                  </a:lnTo>
                  <a:lnTo>
                    <a:pt x="4246127" y="128906"/>
                  </a:lnTo>
                  <a:lnTo>
                    <a:pt x="4275215" y="125822"/>
                  </a:lnTo>
                  <a:lnTo>
                    <a:pt x="4304288" y="123047"/>
                  </a:lnTo>
                  <a:lnTo>
                    <a:pt x="4333376" y="120271"/>
                  </a:lnTo>
                  <a:lnTo>
                    <a:pt x="4362464" y="117187"/>
                  </a:lnTo>
                  <a:lnTo>
                    <a:pt x="4391537" y="114412"/>
                  </a:lnTo>
                  <a:lnTo>
                    <a:pt x="4420625" y="111945"/>
                  </a:lnTo>
                  <a:lnTo>
                    <a:pt x="4449713" y="109169"/>
                  </a:lnTo>
                  <a:lnTo>
                    <a:pt x="4478786" y="106702"/>
                  </a:lnTo>
                  <a:lnTo>
                    <a:pt x="4507874" y="103927"/>
                  </a:lnTo>
                  <a:lnTo>
                    <a:pt x="4536962" y="101459"/>
                  </a:lnTo>
                  <a:lnTo>
                    <a:pt x="4566035" y="98992"/>
                  </a:lnTo>
                  <a:lnTo>
                    <a:pt x="4595123" y="96834"/>
                  </a:lnTo>
                  <a:lnTo>
                    <a:pt x="4624211" y="94366"/>
                  </a:lnTo>
                  <a:lnTo>
                    <a:pt x="4653284" y="92208"/>
                  </a:lnTo>
                  <a:lnTo>
                    <a:pt x="4682372" y="90049"/>
                  </a:lnTo>
                  <a:lnTo>
                    <a:pt x="4711460" y="87582"/>
                  </a:lnTo>
                  <a:lnTo>
                    <a:pt x="4740533" y="85732"/>
                  </a:lnTo>
                  <a:lnTo>
                    <a:pt x="4769621" y="83573"/>
                  </a:lnTo>
                  <a:lnTo>
                    <a:pt x="4798709" y="81414"/>
                  </a:lnTo>
                  <a:lnTo>
                    <a:pt x="4827797" y="79564"/>
                  </a:lnTo>
                  <a:lnTo>
                    <a:pt x="4856870" y="77405"/>
                  </a:lnTo>
                  <a:lnTo>
                    <a:pt x="4885958" y="75555"/>
                  </a:lnTo>
                  <a:lnTo>
                    <a:pt x="4915046" y="73704"/>
                  </a:lnTo>
                  <a:lnTo>
                    <a:pt x="4944119" y="71854"/>
                  </a:lnTo>
                  <a:lnTo>
                    <a:pt x="4973207" y="70004"/>
                  </a:lnTo>
                  <a:lnTo>
                    <a:pt x="5002295" y="68153"/>
                  </a:lnTo>
                  <a:lnTo>
                    <a:pt x="5031368" y="66611"/>
                  </a:lnTo>
                  <a:lnTo>
                    <a:pt x="5060456" y="64761"/>
                  </a:lnTo>
                  <a:lnTo>
                    <a:pt x="5089544" y="63219"/>
                  </a:lnTo>
                  <a:lnTo>
                    <a:pt x="5118617" y="61677"/>
                  </a:lnTo>
                  <a:lnTo>
                    <a:pt x="5147705" y="59827"/>
                  </a:lnTo>
                  <a:lnTo>
                    <a:pt x="5176793" y="58285"/>
                  </a:lnTo>
                  <a:lnTo>
                    <a:pt x="5205866" y="56743"/>
                  </a:lnTo>
                  <a:lnTo>
                    <a:pt x="5234954" y="55509"/>
                  </a:lnTo>
                  <a:lnTo>
                    <a:pt x="5264042" y="53968"/>
                  </a:lnTo>
                  <a:lnTo>
                    <a:pt x="5293115" y="52426"/>
                  </a:lnTo>
                  <a:lnTo>
                    <a:pt x="5322203" y="51192"/>
                  </a:lnTo>
                  <a:lnTo>
                    <a:pt x="5351291" y="49650"/>
                  </a:lnTo>
                  <a:lnTo>
                    <a:pt x="5380364" y="48417"/>
                  </a:lnTo>
                  <a:lnTo>
                    <a:pt x="5409452" y="47183"/>
                  </a:lnTo>
                  <a:lnTo>
                    <a:pt x="5438540" y="45641"/>
                  </a:lnTo>
                  <a:lnTo>
                    <a:pt x="5467613" y="44407"/>
                  </a:lnTo>
                  <a:lnTo>
                    <a:pt x="5496701" y="43174"/>
                  </a:lnTo>
                  <a:lnTo>
                    <a:pt x="5525789" y="41940"/>
                  </a:lnTo>
                  <a:lnTo>
                    <a:pt x="5554862" y="41015"/>
                  </a:lnTo>
                  <a:lnTo>
                    <a:pt x="5583950" y="39782"/>
                  </a:lnTo>
                  <a:lnTo>
                    <a:pt x="5613038" y="38548"/>
                  </a:lnTo>
                  <a:lnTo>
                    <a:pt x="5642111" y="37623"/>
                  </a:lnTo>
                  <a:lnTo>
                    <a:pt x="5671199" y="36389"/>
                  </a:lnTo>
                  <a:lnTo>
                    <a:pt x="5700287" y="35464"/>
                  </a:lnTo>
                  <a:lnTo>
                    <a:pt x="5729360" y="34231"/>
                  </a:lnTo>
                  <a:lnTo>
                    <a:pt x="5758448" y="33305"/>
                  </a:lnTo>
                  <a:lnTo>
                    <a:pt x="5787536" y="32380"/>
                  </a:lnTo>
                  <a:lnTo>
                    <a:pt x="5816609" y="31455"/>
                  </a:lnTo>
                  <a:lnTo>
                    <a:pt x="5845697" y="30530"/>
                  </a:lnTo>
                  <a:lnTo>
                    <a:pt x="5874785" y="29605"/>
                  </a:lnTo>
                  <a:lnTo>
                    <a:pt x="5903858" y="28680"/>
                  </a:lnTo>
                  <a:lnTo>
                    <a:pt x="5932946" y="27754"/>
                  </a:lnTo>
                  <a:lnTo>
                    <a:pt x="5962034" y="26829"/>
                  </a:lnTo>
                  <a:lnTo>
                    <a:pt x="5991107" y="25904"/>
                  </a:lnTo>
                  <a:lnTo>
                    <a:pt x="6020195" y="24979"/>
                  </a:lnTo>
                  <a:lnTo>
                    <a:pt x="6049282" y="24362"/>
                  </a:lnTo>
                  <a:lnTo>
                    <a:pt x="6078356" y="23437"/>
                  </a:lnTo>
                  <a:lnTo>
                    <a:pt x="6107444" y="22820"/>
                  </a:lnTo>
                  <a:lnTo>
                    <a:pt x="6136531" y="21895"/>
                  </a:lnTo>
                  <a:lnTo>
                    <a:pt x="6165605" y="21278"/>
                  </a:lnTo>
                  <a:lnTo>
                    <a:pt x="6194692" y="20353"/>
                  </a:lnTo>
                  <a:lnTo>
                    <a:pt x="6223780" y="19736"/>
                  </a:lnTo>
                  <a:lnTo>
                    <a:pt x="6252854" y="19120"/>
                  </a:lnTo>
                  <a:lnTo>
                    <a:pt x="6281941" y="18194"/>
                  </a:lnTo>
                  <a:lnTo>
                    <a:pt x="6311029" y="17578"/>
                  </a:lnTo>
                  <a:lnTo>
                    <a:pt x="6340102" y="16961"/>
                  </a:lnTo>
                  <a:lnTo>
                    <a:pt x="6369190" y="16344"/>
                  </a:lnTo>
                  <a:lnTo>
                    <a:pt x="6398278" y="15727"/>
                  </a:lnTo>
                  <a:lnTo>
                    <a:pt x="6427351" y="15111"/>
                  </a:lnTo>
                  <a:lnTo>
                    <a:pt x="6456439" y="14494"/>
                  </a:lnTo>
                  <a:lnTo>
                    <a:pt x="6485527" y="13877"/>
                  </a:lnTo>
                  <a:lnTo>
                    <a:pt x="6514600" y="13260"/>
                  </a:lnTo>
                  <a:lnTo>
                    <a:pt x="6543688" y="12643"/>
                  </a:lnTo>
                  <a:lnTo>
                    <a:pt x="6572776" y="12027"/>
                  </a:lnTo>
                  <a:lnTo>
                    <a:pt x="6601849" y="11718"/>
                  </a:lnTo>
                  <a:lnTo>
                    <a:pt x="6630937" y="11101"/>
                  </a:lnTo>
                  <a:lnTo>
                    <a:pt x="6660025" y="10485"/>
                  </a:lnTo>
                  <a:lnTo>
                    <a:pt x="6689113" y="9868"/>
                  </a:lnTo>
                  <a:lnTo>
                    <a:pt x="6718186" y="9560"/>
                  </a:lnTo>
                  <a:lnTo>
                    <a:pt x="6747274" y="8943"/>
                  </a:lnTo>
                  <a:lnTo>
                    <a:pt x="6776362" y="8634"/>
                  </a:lnTo>
                  <a:lnTo>
                    <a:pt x="6805435" y="8018"/>
                  </a:lnTo>
                  <a:lnTo>
                    <a:pt x="6834523" y="7709"/>
                  </a:lnTo>
                  <a:lnTo>
                    <a:pt x="6863611" y="7092"/>
                  </a:lnTo>
                  <a:lnTo>
                    <a:pt x="6892684" y="6784"/>
                  </a:lnTo>
                  <a:lnTo>
                    <a:pt x="6921772" y="6167"/>
                  </a:lnTo>
                  <a:lnTo>
                    <a:pt x="6950860" y="5859"/>
                  </a:lnTo>
                  <a:lnTo>
                    <a:pt x="6979933" y="5550"/>
                  </a:lnTo>
                  <a:lnTo>
                    <a:pt x="7009021" y="4934"/>
                  </a:lnTo>
                  <a:lnTo>
                    <a:pt x="7038109" y="4625"/>
                  </a:lnTo>
                  <a:lnTo>
                    <a:pt x="7067182" y="4317"/>
                  </a:lnTo>
                  <a:lnTo>
                    <a:pt x="7096270" y="4009"/>
                  </a:lnTo>
                  <a:lnTo>
                    <a:pt x="7125358" y="3392"/>
                  </a:lnTo>
                  <a:lnTo>
                    <a:pt x="7154431" y="3083"/>
                  </a:lnTo>
                  <a:lnTo>
                    <a:pt x="7183519" y="2775"/>
                  </a:lnTo>
                  <a:lnTo>
                    <a:pt x="7212607" y="2467"/>
                  </a:lnTo>
                  <a:lnTo>
                    <a:pt x="7241680" y="2158"/>
                  </a:lnTo>
                  <a:lnTo>
                    <a:pt x="7270768" y="1850"/>
                  </a:lnTo>
                  <a:lnTo>
                    <a:pt x="7299856" y="1541"/>
                  </a:lnTo>
                  <a:lnTo>
                    <a:pt x="7328929" y="1233"/>
                  </a:lnTo>
                  <a:lnTo>
                    <a:pt x="7358017" y="925"/>
                  </a:lnTo>
                  <a:lnTo>
                    <a:pt x="7387105" y="616"/>
                  </a:lnTo>
                  <a:lnTo>
                    <a:pt x="7416178" y="308"/>
                  </a:lnTo>
                  <a:lnTo>
                    <a:pt x="7445266" y="0"/>
                  </a:lnTo>
                </a:path>
              </a:pathLst>
            </a:custGeom>
            <a:ln w="27101" cap="flat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rc632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tx633"/>
            <p:cNvSpPr/>
            <p:nvPr/>
          </p:nvSpPr>
          <p:spPr>
            <a:xfrm>
              <a:off x="1121363" y="5055831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636" name="tx634"/>
            <p:cNvSpPr/>
            <p:nvPr/>
          </p:nvSpPr>
          <p:spPr>
            <a:xfrm>
              <a:off x="1121363" y="4284239"/>
              <a:ext cx="494357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637" name="tx635"/>
            <p:cNvSpPr/>
            <p:nvPr/>
          </p:nvSpPr>
          <p:spPr>
            <a:xfrm>
              <a:off x="1121363" y="3513887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638" name="tx636"/>
            <p:cNvSpPr/>
            <p:nvPr/>
          </p:nvSpPr>
          <p:spPr>
            <a:xfrm>
              <a:off x="1121363" y="2742914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639" name="tx637"/>
            <p:cNvSpPr/>
            <p:nvPr/>
          </p:nvSpPr>
          <p:spPr>
            <a:xfrm>
              <a:off x="1121363" y="1971942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640" name="pl638"/>
            <p:cNvSpPr/>
            <p:nvPr/>
          </p:nvSpPr>
          <p:spPr>
            <a:xfrm>
              <a:off x="1643556" y="5147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39"/>
            <p:cNvSpPr/>
            <p:nvPr/>
          </p:nvSpPr>
          <p:spPr>
            <a:xfrm>
              <a:off x="1643556" y="4376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643556" y="3605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643556" y="2834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643556" y="2063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2898520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5883432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8868345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6"/>
            <p:cNvSpPr/>
            <p:nvPr/>
          </p:nvSpPr>
          <p:spPr>
            <a:xfrm>
              <a:off x="2827889" y="5683269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49" name="tx647"/>
            <p:cNvSpPr/>
            <p:nvPr/>
          </p:nvSpPr>
          <p:spPr>
            <a:xfrm>
              <a:off x="5742170" y="5682649"/>
              <a:ext cx="282525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50" name="tx648"/>
            <p:cNvSpPr/>
            <p:nvPr/>
          </p:nvSpPr>
          <p:spPr>
            <a:xfrm>
              <a:off x="8727082" y="5682773"/>
              <a:ext cx="282525" cy="182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651" name="tx649"/>
            <p:cNvSpPr/>
            <p:nvPr/>
          </p:nvSpPr>
          <p:spPr>
            <a:xfrm>
              <a:off x="6052702" y="5921189"/>
              <a:ext cx="857156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Time(min)</a:t>
              </a:r>
            </a:p>
          </p:txBody>
        </p:sp>
        <p:sp>
          <p:nvSpPr>
            <p:cNvPr id="652" name="tx650"/>
            <p:cNvSpPr/>
            <p:nvPr/>
          </p:nvSpPr>
          <p:spPr>
            <a:xfrm rot="-5400000">
              <a:off x="-955027" y="3655126"/>
              <a:ext cx="3779025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Normalized Fluorescence:  (F-F0)/(Ffinal-F0)</a:t>
              </a:r>
            </a:p>
          </p:txBody>
        </p:sp>
      </p:grpSp>
      <p:grpSp xmlns:pic="http://schemas.openxmlformats.org/drawingml/2006/picture">
        <p:nvGrpSpPr>
          <p:cNvPr id="653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654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rc5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"/>
            <p:cNvSpPr/>
            <p:nvPr/>
          </p:nvSpPr>
          <p:spPr>
            <a:xfrm>
              <a:off x="2127578" y="5122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7"/>
            <p:cNvSpPr/>
            <p:nvPr/>
          </p:nvSpPr>
          <p:spPr>
            <a:xfrm>
              <a:off x="2202079" y="5132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8"/>
            <p:cNvSpPr/>
            <p:nvPr/>
          </p:nvSpPr>
          <p:spPr>
            <a:xfrm>
              <a:off x="2276954" y="5116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9"/>
            <p:cNvSpPr/>
            <p:nvPr/>
          </p:nvSpPr>
          <p:spPr>
            <a:xfrm>
              <a:off x="2351452" y="5123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10"/>
            <p:cNvSpPr/>
            <p:nvPr/>
          </p:nvSpPr>
          <p:spPr>
            <a:xfrm>
              <a:off x="2426324" y="51239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11"/>
            <p:cNvSpPr/>
            <p:nvPr/>
          </p:nvSpPr>
          <p:spPr>
            <a:xfrm>
              <a:off x="2500574" y="5126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12"/>
            <p:cNvSpPr/>
            <p:nvPr/>
          </p:nvSpPr>
          <p:spPr>
            <a:xfrm>
              <a:off x="2575321" y="5128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13"/>
            <p:cNvSpPr/>
            <p:nvPr/>
          </p:nvSpPr>
          <p:spPr>
            <a:xfrm>
              <a:off x="2649944" y="5128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14"/>
            <p:cNvSpPr/>
            <p:nvPr/>
          </p:nvSpPr>
          <p:spPr>
            <a:xfrm>
              <a:off x="2724573" y="51392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15"/>
            <p:cNvSpPr/>
            <p:nvPr/>
          </p:nvSpPr>
          <p:spPr>
            <a:xfrm>
              <a:off x="2799444" y="51252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16"/>
            <p:cNvSpPr/>
            <p:nvPr/>
          </p:nvSpPr>
          <p:spPr>
            <a:xfrm>
              <a:off x="2873694" y="5117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17"/>
            <p:cNvSpPr/>
            <p:nvPr/>
          </p:nvSpPr>
          <p:spPr>
            <a:xfrm>
              <a:off x="3315225" y="4977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18"/>
            <p:cNvSpPr/>
            <p:nvPr/>
          </p:nvSpPr>
          <p:spPr>
            <a:xfrm>
              <a:off x="3360745" y="4876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19"/>
            <p:cNvSpPr/>
            <p:nvPr/>
          </p:nvSpPr>
          <p:spPr>
            <a:xfrm>
              <a:off x="3434994" y="4766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20"/>
            <p:cNvSpPr/>
            <p:nvPr/>
          </p:nvSpPr>
          <p:spPr>
            <a:xfrm>
              <a:off x="3509990" y="4668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21"/>
            <p:cNvSpPr/>
            <p:nvPr/>
          </p:nvSpPr>
          <p:spPr>
            <a:xfrm>
              <a:off x="3584489" y="4603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22"/>
            <p:cNvSpPr/>
            <p:nvPr/>
          </p:nvSpPr>
          <p:spPr>
            <a:xfrm>
              <a:off x="3658987" y="4530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23"/>
            <p:cNvSpPr/>
            <p:nvPr/>
          </p:nvSpPr>
          <p:spPr>
            <a:xfrm>
              <a:off x="3733486" y="4468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24"/>
            <p:cNvSpPr/>
            <p:nvPr/>
          </p:nvSpPr>
          <p:spPr>
            <a:xfrm>
              <a:off x="3808233" y="4412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25"/>
            <p:cNvSpPr/>
            <p:nvPr/>
          </p:nvSpPr>
          <p:spPr>
            <a:xfrm>
              <a:off x="3882859" y="4331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26"/>
            <p:cNvSpPr/>
            <p:nvPr/>
          </p:nvSpPr>
          <p:spPr>
            <a:xfrm>
              <a:off x="3957727" y="42635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27"/>
            <p:cNvSpPr/>
            <p:nvPr/>
          </p:nvSpPr>
          <p:spPr>
            <a:xfrm>
              <a:off x="4032101" y="4204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28"/>
            <p:cNvSpPr/>
            <p:nvPr/>
          </p:nvSpPr>
          <p:spPr>
            <a:xfrm>
              <a:off x="4107097" y="41446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29"/>
            <p:cNvSpPr/>
            <p:nvPr/>
          </p:nvSpPr>
          <p:spPr>
            <a:xfrm>
              <a:off x="4181471" y="40858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30"/>
            <p:cNvSpPr/>
            <p:nvPr/>
          </p:nvSpPr>
          <p:spPr>
            <a:xfrm>
              <a:off x="4255969" y="4017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31"/>
            <p:cNvSpPr/>
            <p:nvPr/>
          </p:nvSpPr>
          <p:spPr>
            <a:xfrm>
              <a:off x="4330592" y="3969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32"/>
            <p:cNvSpPr/>
            <p:nvPr/>
          </p:nvSpPr>
          <p:spPr>
            <a:xfrm>
              <a:off x="4405094" y="3914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33"/>
            <p:cNvSpPr/>
            <p:nvPr/>
          </p:nvSpPr>
          <p:spPr>
            <a:xfrm>
              <a:off x="4479717" y="3849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34"/>
            <p:cNvSpPr/>
            <p:nvPr/>
          </p:nvSpPr>
          <p:spPr>
            <a:xfrm>
              <a:off x="4554834" y="3789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35"/>
            <p:cNvSpPr/>
            <p:nvPr/>
          </p:nvSpPr>
          <p:spPr>
            <a:xfrm>
              <a:off x="4629087" y="3747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36"/>
            <p:cNvSpPr/>
            <p:nvPr/>
          </p:nvSpPr>
          <p:spPr>
            <a:xfrm>
              <a:off x="4703706" y="3716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37"/>
            <p:cNvSpPr/>
            <p:nvPr/>
          </p:nvSpPr>
          <p:spPr>
            <a:xfrm>
              <a:off x="4778208" y="36523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38"/>
            <p:cNvSpPr/>
            <p:nvPr/>
          </p:nvSpPr>
          <p:spPr>
            <a:xfrm>
              <a:off x="4852831" y="3619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39"/>
            <p:cNvSpPr/>
            <p:nvPr/>
          </p:nvSpPr>
          <p:spPr>
            <a:xfrm>
              <a:off x="4927702" y="3554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40"/>
            <p:cNvSpPr/>
            <p:nvPr/>
          </p:nvSpPr>
          <p:spPr>
            <a:xfrm>
              <a:off x="5002076" y="3518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41"/>
            <p:cNvSpPr/>
            <p:nvPr/>
          </p:nvSpPr>
          <p:spPr>
            <a:xfrm>
              <a:off x="5076948" y="3469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42"/>
            <p:cNvSpPr/>
            <p:nvPr/>
          </p:nvSpPr>
          <p:spPr>
            <a:xfrm>
              <a:off x="5151819" y="3408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43"/>
            <p:cNvSpPr/>
            <p:nvPr/>
          </p:nvSpPr>
          <p:spPr>
            <a:xfrm>
              <a:off x="5226069" y="33692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44"/>
            <p:cNvSpPr/>
            <p:nvPr/>
          </p:nvSpPr>
          <p:spPr>
            <a:xfrm>
              <a:off x="5300692" y="33241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45"/>
            <p:cNvSpPr/>
            <p:nvPr/>
          </p:nvSpPr>
          <p:spPr>
            <a:xfrm>
              <a:off x="5375190" y="3288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46"/>
            <p:cNvSpPr/>
            <p:nvPr/>
          </p:nvSpPr>
          <p:spPr>
            <a:xfrm>
              <a:off x="5450062" y="3229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47"/>
            <p:cNvSpPr/>
            <p:nvPr/>
          </p:nvSpPr>
          <p:spPr>
            <a:xfrm>
              <a:off x="5524560" y="3230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48"/>
            <p:cNvSpPr/>
            <p:nvPr/>
          </p:nvSpPr>
          <p:spPr>
            <a:xfrm>
              <a:off x="5599183" y="3183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49"/>
            <p:cNvSpPr/>
            <p:nvPr/>
          </p:nvSpPr>
          <p:spPr>
            <a:xfrm>
              <a:off x="5673682" y="3144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50"/>
            <p:cNvSpPr/>
            <p:nvPr/>
          </p:nvSpPr>
          <p:spPr>
            <a:xfrm>
              <a:off x="5748432" y="3113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51"/>
            <p:cNvSpPr/>
            <p:nvPr/>
          </p:nvSpPr>
          <p:spPr>
            <a:xfrm>
              <a:off x="5823055" y="3084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52"/>
            <p:cNvSpPr/>
            <p:nvPr/>
          </p:nvSpPr>
          <p:spPr>
            <a:xfrm>
              <a:off x="5897677" y="3045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53"/>
            <p:cNvSpPr/>
            <p:nvPr/>
          </p:nvSpPr>
          <p:spPr>
            <a:xfrm>
              <a:off x="5972300" y="300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54"/>
            <p:cNvSpPr/>
            <p:nvPr/>
          </p:nvSpPr>
          <p:spPr>
            <a:xfrm>
              <a:off x="6046799" y="2984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55"/>
            <p:cNvSpPr/>
            <p:nvPr/>
          </p:nvSpPr>
          <p:spPr>
            <a:xfrm>
              <a:off x="6121670" y="2956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56"/>
            <p:cNvSpPr/>
            <p:nvPr/>
          </p:nvSpPr>
          <p:spPr>
            <a:xfrm>
              <a:off x="6196175" y="2902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57"/>
            <p:cNvSpPr/>
            <p:nvPr/>
          </p:nvSpPr>
          <p:spPr>
            <a:xfrm>
              <a:off x="6270798" y="2877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58"/>
            <p:cNvSpPr/>
            <p:nvPr/>
          </p:nvSpPr>
          <p:spPr>
            <a:xfrm>
              <a:off x="6345296" y="28554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59"/>
            <p:cNvSpPr/>
            <p:nvPr/>
          </p:nvSpPr>
          <p:spPr>
            <a:xfrm>
              <a:off x="6420168" y="2819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60"/>
            <p:cNvSpPr/>
            <p:nvPr/>
          </p:nvSpPr>
          <p:spPr>
            <a:xfrm>
              <a:off x="6494666" y="2800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61"/>
            <p:cNvSpPr/>
            <p:nvPr/>
          </p:nvSpPr>
          <p:spPr>
            <a:xfrm>
              <a:off x="6569165" y="2765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62"/>
            <p:cNvSpPr/>
            <p:nvPr/>
          </p:nvSpPr>
          <p:spPr>
            <a:xfrm>
              <a:off x="6644288" y="2744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63"/>
            <p:cNvSpPr/>
            <p:nvPr/>
          </p:nvSpPr>
          <p:spPr>
            <a:xfrm>
              <a:off x="6718538" y="2720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64"/>
            <p:cNvSpPr/>
            <p:nvPr/>
          </p:nvSpPr>
          <p:spPr>
            <a:xfrm>
              <a:off x="6793409" y="2701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65"/>
            <p:cNvSpPr/>
            <p:nvPr/>
          </p:nvSpPr>
          <p:spPr>
            <a:xfrm>
              <a:off x="6867668" y="26891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66"/>
            <p:cNvSpPr/>
            <p:nvPr/>
          </p:nvSpPr>
          <p:spPr>
            <a:xfrm>
              <a:off x="6942543" y="2652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67"/>
            <p:cNvSpPr/>
            <p:nvPr/>
          </p:nvSpPr>
          <p:spPr>
            <a:xfrm>
              <a:off x="7017166" y="26145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68"/>
            <p:cNvSpPr/>
            <p:nvPr/>
          </p:nvSpPr>
          <p:spPr>
            <a:xfrm>
              <a:off x="7091661" y="2604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69"/>
            <p:cNvSpPr/>
            <p:nvPr/>
          </p:nvSpPr>
          <p:spPr>
            <a:xfrm>
              <a:off x="7166412" y="2574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0"/>
            <p:cNvSpPr/>
            <p:nvPr/>
          </p:nvSpPr>
          <p:spPr>
            <a:xfrm>
              <a:off x="7241156" y="2560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1"/>
            <p:cNvSpPr/>
            <p:nvPr/>
          </p:nvSpPr>
          <p:spPr>
            <a:xfrm>
              <a:off x="7315533" y="2560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"/>
            <p:cNvSpPr/>
            <p:nvPr/>
          </p:nvSpPr>
          <p:spPr>
            <a:xfrm>
              <a:off x="7390028" y="2529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3"/>
            <p:cNvSpPr/>
            <p:nvPr/>
          </p:nvSpPr>
          <p:spPr>
            <a:xfrm>
              <a:off x="7464775" y="2496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4"/>
            <p:cNvSpPr/>
            <p:nvPr/>
          </p:nvSpPr>
          <p:spPr>
            <a:xfrm>
              <a:off x="7539401" y="249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5"/>
            <p:cNvSpPr/>
            <p:nvPr/>
          </p:nvSpPr>
          <p:spPr>
            <a:xfrm>
              <a:off x="7614394" y="2468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6"/>
            <p:cNvSpPr/>
            <p:nvPr/>
          </p:nvSpPr>
          <p:spPr>
            <a:xfrm>
              <a:off x="7688768" y="24184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7"/>
            <p:cNvSpPr/>
            <p:nvPr/>
          </p:nvSpPr>
          <p:spPr>
            <a:xfrm>
              <a:off x="7763145" y="24318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8"/>
            <p:cNvSpPr/>
            <p:nvPr/>
          </p:nvSpPr>
          <p:spPr>
            <a:xfrm>
              <a:off x="7838141" y="2405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9"/>
            <p:cNvSpPr/>
            <p:nvPr/>
          </p:nvSpPr>
          <p:spPr>
            <a:xfrm>
              <a:off x="7912388" y="2411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80"/>
            <p:cNvSpPr/>
            <p:nvPr/>
          </p:nvSpPr>
          <p:spPr>
            <a:xfrm>
              <a:off x="7987010" y="2379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81"/>
            <p:cNvSpPr/>
            <p:nvPr/>
          </p:nvSpPr>
          <p:spPr>
            <a:xfrm>
              <a:off x="8061636" y="2377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82"/>
            <p:cNvSpPr/>
            <p:nvPr/>
          </p:nvSpPr>
          <p:spPr>
            <a:xfrm>
              <a:off x="8136409" y="2359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83"/>
            <p:cNvSpPr/>
            <p:nvPr/>
          </p:nvSpPr>
          <p:spPr>
            <a:xfrm>
              <a:off x="8211031" y="2337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84"/>
            <p:cNvSpPr/>
            <p:nvPr/>
          </p:nvSpPr>
          <p:spPr>
            <a:xfrm>
              <a:off x="8285654" y="2327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85"/>
            <p:cNvSpPr/>
            <p:nvPr/>
          </p:nvSpPr>
          <p:spPr>
            <a:xfrm>
              <a:off x="8360277" y="2293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86"/>
            <p:cNvSpPr/>
            <p:nvPr/>
          </p:nvSpPr>
          <p:spPr>
            <a:xfrm>
              <a:off x="8434775" y="2287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87"/>
            <p:cNvSpPr/>
            <p:nvPr/>
          </p:nvSpPr>
          <p:spPr>
            <a:xfrm>
              <a:off x="8509398" y="226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88"/>
            <p:cNvSpPr/>
            <p:nvPr/>
          </p:nvSpPr>
          <p:spPr>
            <a:xfrm>
              <a:off x="8584145" y="22336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89"/>
            <p:cNvSpPr/>
            <p:nvPr/>
          </p:nvSpPr>
          <p:spPr>
            <a:xfrm>
              <a:off x="8659017" y="22593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90"/>
            <p:cNvSpPr/>
            <p:nvPr/>
          </p:nvSpPr>
          <p:spPr>
            <a:xfrm>
              <a:off x="8733266" y="2236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91"/>
            <p:cNvSpPr/>
            <p:nvPr/>
          </p:nvSpPr>
          <p:spPr>
            <a:xfrm>
              <a:off x="8808014" y="2228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92"/>
            <p:cNvSpPr/>
            <p:nvPr/>
          </p:nvSpPr>
          <p:spPr>
            <a:xfrm>
              <a:off x="8882637" y="2204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93"/>
            <p:cNvSpPr/>
            <p:nvPr/>
          </p:nvSpPr>
          <p:spPr>
            <a:xfrm>
              <a:off x="8957259" y="2197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94"/>
            <p:cNvSpPr/>
            <p:nvPr/>
          </p:nvSpPr>
          <p:spPr>
            <a:xfrm>
              <a:off x="9032131" y="2192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95"/>
            <p:cNvSpPr/>
            <p:nvPr/>
          </p:nvSpPr>
          <p:spPr>
            <a:xfrm>
              <a:off x="9106380" y="2176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96"/>
            <p:cNvSpPr/>
            <p:nvPr/>
          </p:nvSpPr>
          <p:spPr>
            <a:xfrm>
              <a:off x="9181255" y="21870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97"/>
            <p:cNvSpPr/>
            <p:nvPr/>
          </p:nvSpPr>
          <p:spPr>
            <a:xfrm>
              <a:off x="9256127" y="2158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98"/>
            <p:cNvSpPr/>
            <p:nvPr/>
          </p:nvSpPr>
          <p:spPr>
            <a:xfrm>
              <a:off x="9330376" y="2147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99"/>
            <p:cNvSpPr/>
            <p:nvPr/>
          </p:nvSpPr>
          <p:spPr>
            <a:xfrm>
              <a:off x="9404999" y="2119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100"/>
            <p:cNvSpPr/>
            <p:nvPr/>
          </p:nvSpPr>
          <p:spPr>
            <a:xfrm>
              <a:off x="9479497" y="2156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101"/>
            <p:cNvSpPr/>
            <p:nvPr/>
          </p:nvSpPr>
          <p:spPr>
            <a:xfrm>
              <a:off x="9554369" y="2140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102"/>
            <p:cNvSpPr/>
            <p:nvPr/>
          </p:nvSpPr>
          <p:spPr>
            <a:xfrm>
              <a:off x="9628893" y="2126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103"/>
            <p:cNvSpPr/>
            <p:nvPr/>
          </p:nvSpPr>
          <p:spPr>
            <a:xfrm>
              <a:off x="9703398" y="2090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104"/>
            <p:cNvSpPr/>
            <p:nvPr/>
          </p:nvSpPr>
          <p:spPr>
            <a:xfrm>
              <a:off x="9778269" y="2099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105"/>
            <p:cNvSpPr/>
            <p:nvPr/>
          </p:nvSpPr>
          <p:spPr>
            <a:xfrm>
              <a:off x="9852767" y="2116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106"/>
            <p:cNvSpPr/>
            <p:nvPr/>
          </p:nvSpPr>
          <p:spPr>
            <a:xfrm>
              <a:off x="9927266" y="2091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107"/>
            <p:cNvSpPr/>
            <p:nvPr/>
          </p:nvSpPr>
          <p:spPr>
            <a:xfrm>
              <a:off x="10001889" y="2107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108"/>
            <p:cNvSpPr/>
            <p:nvPr/>
          </p:nvSpPr>
          <p:spPr>
            <a:xfrm>
              <a:off x="10076390" y="2060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109"/>
            <p:cNvSpPr/>
            <p:nvPr/>
          </p:nvSpPr>
          <p:spPr>
            <a:xfrm>
              <a:off x="10151261" y="2079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110"/>
            <p:cNvSpPr/>
            <p:nvPr/>
          </p:nvSpPr>
          <p:spPr>
            <a:xfrm>
              <a:off x="10225884" y="20821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111"/>
            <p:cNvSpPr/>
            <p:nvPr/>
          </p:nvSpPr>
          <p:spPr>
            <a:xfrm>
              <a:off x="10300756" y="2064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112"/>
            <p:cNvSpPr/>
            <p:nvPr/>
          </p:nvSpPr>
          <p:spPr>
            <a:xfrm>
              <a:off x="10375015" y="2070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113"/>
            <p:cNvSpPr/>
            <p:nvPr/>
          </p:nvSpPr>
          <p:spPr>
            <a:xfrm>
              <a:off x="10449890" y="2072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114"/>
            <p:cNvSpPr/>
            <p:nvPr/>
          </p:nvSpPr>
          <p:spPr>
            <a:xfrm>
              <a:off x="10524509" y="20768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115"/>
            <p:cNvSpPr/>
            <p:nvPr/>
          </p:nvSpPr>
          <p:spPr>
            <a:xfrm>
              <a:off x="10599132" y="2043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116"/>
            <p:cNvSpPr/>
            <p:nvPr/>
          </p:nvSpPr>
          <p:spPr>
            <a:xfrm>
              <a:off x="10673509" y="205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117"/>
            <p:cNvSpPr/>
            <p:nvPr/>
          </p:nvSpPr>
          <p:spPr>
            <a:xfrm>
              <a:off x="10748254" y="2090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118"/>
            <p:cNvSpPr/>
            <p:nvPr/>
          </p:nvSpPr>
          <p:spPr>
            <a:xfrm>
              <a:off x="10822755" y="2058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119"/>
            <p:cNvSpPr/>
            <p:nvPr/>
          </p:nvSpPr>
          <p:spPr>
            <a:xfrm>
              <a:off x="2898520" y="2099059"/>
              <a:ext cx="7468235" cy="3325665"/>
            </a:xfrm>
            <a:custGeom>
              <a:avLst/>
              <a:pathLst>
                <a:path w="7468235" h="3325665">
                  <a:moveTo>
                    <a:pt x="0" y="3325665"/>
                  </a:moveTo>
                  <a:lnTo>
                    <a:pt x="34251" y="3282182"/>
                  </a:lnTo>
                  <a:lnTo>
                    <a:pt x="68518" y="3239316"/>
                  </a:lnTo>
                  <a:lnTo>
                    <a:pt x="102770" y="3196758"/>
                  </a:lnTo>
                  <a:lnTo>
                    <a:pt x="137037" y="3154509"/>
                  </a:lnTo>
                  <a:lnTo>
                    <a:pt x="171289" y="3113185"/>
                  </a:lnTo>
                  <a:lnTo>
                    <a:pt x="205541" y="3072169"/>
                  </a:lnTo>
                  <a:lnTo>
                    <a:pt x="239807" y="3031678"/>
                  </a:lnTo>
                  <a:lnTo>
                    <a:pt x="274059" y="2991680"/>
                  </a:lnTo>
                  <a:lnTo>
                    <a:pt x="308326" y="2952206"/>
                  </a:lnTo>
                  <a:lnTo>
                    <a:pt x="342578" y="2913041"/>
                  </a:lnTo>
                  <a:lnTo>
                    <a:pt x="376830" y="2874492"/>
                  </a:lnTo>
                  <a:lnTo>
                    <a:pt x="411097" y="2836560"/>
                  </a:lnTo>
                  <a:lnTo>
                    <a:pt x="445348" y="2798937"/>
                  </a:lnTo>
                  <a:lnTo>
                    <a:pt x="479615" y="2761930"/>
                  </a:lnTo>
                  <a:lnTo>
                    <a:pt x="513867" y="2725232"/>
                  </a:lnTo>
                  <a:lnTo>
                    <a:pt x="548134" y="2688842"/>
                  </a:lnTo>
                  <a:lnTo>
                    <a:pt x="582386" y="2653069"/>
                  </a:lnTo>
                  <a:lnTo>
                    <a:pt x="616638" y="2617604"/>
                  </a:lnTo>
                  <a:lnTo>
                    <a:pt x="650904" y="2582756"/>
                  </a:lnTo>
                  <a:lnTo>
                    <a:pt x="685156" y="2548217"/>
                  </a:lnTo>
                  <a:lnTo>
                    <a:pt x="719423" y="2513985"/>
                  </a:lnTo>
                  <a:lnTo>
                    <a:pt x="753675" y="2480371"/>
                  </a:lnTo>
                  <a:lnTo>
                    <a:pt x="787927" y="2447065"/>
                  </a:lnTo>
                  <a:lnTo>
                    <a:pt x="822194" y="2414376"/>
                  </a:lnTo>
                  <a:lnTo>
                    <a:pt x="856445" y="2381995"/>
                  </a:lnTo>
                  <a:lnTo>
                    <a:pt x="890712" y="2349923"/>
                  </a:lnTo>
                  <a:lnTo>
                    <a:pt x="924964" y="2318159"/>
                  </a:lnTo>
                  <a:lnTo>
                    <a:pt x="959216" y="2286703"/>
                  </a:lnTo>
                  <a:lnTo>
                    <a:pt x="993483" y="2255864"/>
                  </a:lnTo>
                  <a:lnTo>
                    <a:pt x="1027735" y="2225334"/>
                  </a:lnTo>
                  <a:lnTo>
                    <a:pt x="1062001" y="2195420"/>
                  </a:lnTo>
                  <a:lnTo>
                    <a:pt x="1096253" y="2165506"/>
                  </a:lnTo>
                  <a:lnTo>
                    <a:pt x="1130505" y="2136209"/>
                  </a:lnTo>
                  <a:lnTo>
                    <a:pt x="1164772" y="2106912"/>
                  </a:lnTo>
                  <a:lnTo>
                    <a:pt x="1199024" y="2078232"/>
                  </a:lnTo>
                  <a:lnTo>
                    <a:pt x="1233291" y="2049860"/>
                  </a:lnTo>
                  <a:lnTo>
                    <a:pt x="1267543" y="2021797"/>
                  </a:lnTo>
                  <a:lnTo>
                    <a:pt x="1301794" y="1994350"/>
                  </a:lnTo>
                  <a:lnTo>
                    <a:pt x="1336061" y="1966904"/>
                  </a:lnTo>
                  <a:lnTo>
                    <a:pt x="1370313" y="1940074"/>
                  </a:lnTo>
                  <a:lnTo>
                    <a:pt x="1404580" y="1913244"/>
                  </a:lnTo>
                  <a:lnTo>
                    <a:pt x="1438832" y="1887031"/>
                  </a:lnTo>
                  <a:lnTo>
                    <a:pt x="1473098" y="1860818"/>
                  </a:lnTo>
                  <a:lnTo>
                    <a:pt x="1507350" y="1835222"/>
                  </a:lnTo>
                  <a:lnTo>
                    <a:pt x="1541602" y="1809934"/>
                  </a:lnTo>
                  <a:lnTo>
                    <a:pt x="1575869" y="1784646"/>
                  </a:lnTo>
                  <a:lnTo>
                    <a:pt x="1610121" y="1759975"/>
                  </a:lnTo>
                  <a:lnTo>
                    <a:pt x="1644388" y="1735612"/>
                  </a:lnTo>
                  <a:lnTo>
                    <a:pt x="1678640" y="1711249"/>
                  </a:lnTo>
                  <a:lnTo>
                    <a:pt x="1712891" y="1687503"/>
                  </a:lnTo>
                  <a:lnTo>
                    <a:pt x="1747158" y="1663757"/>
                  </a:lnTo>
                  <a:lnTo>
                    <a:pt x="1781410" y="1640628"/>
                  </a:lnTo>
                  <a:lnTo>
                    <a:pt x="1815677" y="1617499"/>
                  </a:lnTo>
                  <a:lnTo>
                    <a:pt x="1849929" y="1594678"/>
                  </a:lnTo>
                  <a:lnTo>
                    <a:pt x="1884181" y="1572166"/>
                  </a:lnTo>
                  <a:lnTo>
                    <a:pt x="1918447" y="1550270"/>
                  </a:lnTo>
                  <a:lnTo>
                    <a:pt x="1952699" y="1528066"/>
                  </a:lnTo>
                  <a:lnTo>
                    <a:pt x="1986966" y="1506479"/>
                  </a:lnTo>
                  <a:lnTo>
                    <a:pt x="2021218" y="1485200"/>
                  </a:lnTo>
                  <a:lnTo>
                    <a:pt x="2055470" y="1463921"/>
                  </a:lnTo>
                  <a:lnTo>
                    <a:pt x="2089737" y="1443259"/>
                  </a:lnTo>
                  <a:lnTo>
                    <a:pt x="2123988" y="1422597"/>
                  </a:lnTo>
                  <a:lnTo>
                    <a:pt x="2158255" y="1402244"/>
                  </a:lnTo>
                  <a:lnTo>
                    <a:pt x="2192507" y="1382198"/>
                  </a:lnTo>
                  <a:lnTo>
                    <a:pt x="2226774" y="1362153"/>
                  </a:lnTo>
                  <a:lnTo>
                    <a:pt x="2261026" y="1342725"/>
                  </a:lnTo>
                  <a:lnTo>
                    <a:pt x="2295278" y="1323296"/>
                  </a:lnTo>
                  <a:lnTo>
                    <a:pt x="2329544" y="1304176"/>
                  </a:lnTo>
                  <a:lnTo>
                    <a:pt x="2363796" y="1285056"/>
                  </a:lnTo>
                  <a:lnTo>
                    <a:pt x="2398063" y="1266553"/>
                  </a:lnTo>
                  <a:lnTo>
                    <a:pt x="2432315" y="1248049"/>
                  </a:lnTo>
                  <a:lnTo>
                    <a:pt x="2466567" y="1229854"/>
                  </a:lnTo>
                  <a:lnTo>
                    <a:pt x="2500834" y="1211968"/>
                  </a:lnTo>
                  <a:lnTo>
                    <a:pt x="2535086" y="1194081"/>
                  </a:lnTo>
                  <a:lnTo>
                    <a:pt x="2569352" y="1176503"/>
                  </a:lnTo>
                  <a:lnTo>
                    <a:pt x="2603604" y="1159233"/>
                  </a:lnTo>
                  <a:lnTo>
                    <a:pt x="2637856" y="1141963"/>
                  </a:lnTo>
                  <a:lnTo>
                    <a:pt x="2672123" y="1125002"/>
                  </a:lnTo>
                  <a:lnTo>
                    <a:pt x="2706375" y="1108349"/>
                  </a:lnTo>
                  <a:lnTo>
                    <a:pt x="2740642" y="1091696"/>
                  </a:lnTo>
                  <a:lnTo>
                    <a:pt x="2774893" y="1075351"/>
                  </a:lnTo>
                  <a:lnTo>
                    <a:pt x="2809145" y="1059315"/>
                  </a:lnTo>
                  <a:lnTo>
                    <a:pt x="2843412" y="1043587"/>
                  </a:lnTo>
                  <a:lnTo>
                    <a:pt x="2877664" y="1027860"/>
                  </a:lnTo>
                  <a:lnTo>
                    <a:pt x="2911931" y="1012132"/>
                  </a:lnTo>
                  <a:lnTo>
                    <a:pt x="2946183" y="996712"/>
                  </a:lnTo>
                  <a:lnTo>
                    <a:pt x="2980434" y="981601"/>
                  </a:lnTo>
                  <a:lnTo>
                    <a:pt x="3014701" y="966799"/>
                  </a:lnTo>
                  <a:lnTo>
                    <a:pt x="3048953" y="951996"/>
                  </a:lnTo>
                  <a:lnTo>
                    <a:pt x="3083220" y="937193"/>
                  </a:lnTo>
                  <a:lnTo>
                    <a:pt x="3117472" y="922699"/>
                  </a:lnTo>
                  <a:lnTo>
                    <a:pt x="3151739" y="908513"/>
                  </a:lnTo>
                  <a:lnTo>
                    <a:pt x="3185990" y="894636"/>
                  </a:lnTo>
                  <a:lnTo>
                    <a:pt x="3220242" y="880450"/>
                  </a:lnTo>
                  <a:lnTo>
                    <a:pt x="3254509" y="866881"/>
                  </a:lnTo>
                  <a:lnTo>
                    <a:pt x="3288761" y="853311"/>
                  </a:lnTo>
                  <a:lnTo>
                    <a:pt x="3323028" y="839742"/>
                  </a:lnTo>
                  <a:lnTo>
                    <a:pt x="3357280" y="826482"/>
                  </a:lnTo>
                  <a:lnTo>
                    <a:pt x="3391531" y="813529"/>
                  </a:lnTo>
                  <a:lnTo>
                    <a:pt x="3425798" y="800577"/>
                  </a:lnTo>
                  <a:lnTo>
                    <a:pt x="3460050" y="787933"/>
                  </a:lnTo>
                  <a:lnTo>
                    <a:pt x="3494317" y="775289"/>
                  </a:lnTo>
                  <a:lnTo>
                    <a:pt x="3528569" y="762645"/>
                  </a:lnTo>
                  <a:lnTo>
                    <a:pt x="3562821" y="750310"/>
                  </a:lnTo>
                  <a:lnTo>
                    <a:pt x="3597087" y="738282"/>
                  </a:lnTo>
                  <a:lnTo>
                    <a:pt x="3631339" y="726255"/>
                  </a:lnTo>
                  <a:lnTo>
                    <a:pt x="3665606" y="714536"/>
                  </a:lnTo>
                  <a:lnTo>
                    <a:pt x="3699858" y="702818"/>
                  </a:lnTo>
                  <a:lnTo>
                    <a:pt x="3734110" y="691099"/>
                  </a:lnTo>
                  <a:lnTo>
                    <a:pt x="3768377" y="679689"/>
                  </a:lnTo>
                  <a:lnTo>
                    <a:pt x="3802629" y="668278"/>
                  </a:lnTo>
                  <a:lnTo>
                    <a:pt x="3836895" y="657176"/>
                  </a:lnTo>
                  <a:lnTo>
                    <a:pt x="3871147" y="646383"/>
                  </a:lnTo>
                  <a:lnTo>
                    <a:pt x="3905399" y="635281"/>
                  </a:lnTo>
                  <a:lnTo>
                    <a:pt x="3939666" y="624487"/>
                  </a:lnTo>
                  <a:lnTo>
                    <a:pt x="3973918" y="614002"/>
                  </a:lnTo>
                  <a:lnTo>
                    <a:pt x="4008185" y="603516"/>
                  </a:lnTo>
                  <a:lnTo>
                    <a:pt x="4042436" y="593031"/>
                  </a:lnTo>
                  <a:lnTo>
                    <a:pt x="4076703" y="582854"/>
                  </a:lnTo>
                  <a:lnTo>
                    <a:pt x="4110955" y="572678"/>
                  </a:lnTo>
                  <a:lnTo>
                    <a:pt x="4145207" y="562809"/>
                  </a:lnTo>
                  <a:lnTo>
                    <a:pt x="4179474" y="552941"/>
                  </a:lnTo>
                  <a:lnTo>
                    <a:pt x="4213726" y="543072"/>
                  </a:lnTo>
                  <a:lnTo>
                    <a:pt x="4247992" y="533512"/>
                  </a:lnTo>
                  <a:lnTo>
                    <a:pt x="4282244" y="523952"/>
                  </a:lnTo>
                  <a:lnTo>
                    <a:pt x="4316496" y="514701"/>
                  </a:lnTo>
                  <a:lnTo>
                    <a:pt x="4350763" y="505449"/>
                  </a:lnTo>
                  <a:lnTo>
                    <a:pt x="4385015" y="496197"/>
                  </a:lnTo>
                  <a:lnTo>
                    <a:pt x="4419282" y="487254"/>
                  </a:lnTo>
                  <a:lnTo>
                    <a:pt x="4453533" y="478311"/>
                  </a:lnTo>
                  <a:lnTo>
                    <a:pt x="4487785" y="469367"/>
                  </a:lnTo>
                  <a:lnTo>
                    <a:pt x="4522052" y="460732"/>
                  </a:lnTo>
                  <a:lnTo>
                    <a:pt x="4556304" y="452098"/>
                  </a:lnTo>
                  <a:lnTo>
                    <a:pt x="4590571" y="443463"/>
                  </a:lnTo>
                  <a:lnTo>
                    <a:pt x="4624823" y="435136"/>
                  </a:lnTo>
                  <a:lnTo>
                    <a:pt x="4659075" y="426810"/>
                  </a:lnTo>
                  <a:lnTo>
                    <a:pt x="4693341" y="418483"/>
                  </a:lnTo>
                  <a:lnTo>
                    <a:pt x="4727593" y="410465"/>
                  </a:lnTo>
                  <a:lnTo>
                    <a:pt x="4761860" y="402447"/>
                  </a:lnTo>
                  <a:lnTo>
                    <a:pt x="4796112" y="394429"/>
                  </a:lnTo>
                  <a:lnTo>
                    <a:pt x="4830364" y="386719"/>
                  </a:lnTo>
                  <a:lnTo>
                    <a:pt x="4864630" y="379009"/>
                  </a:lnTo>
                  <a:lnTo>
                    <a:pt x="4898882" y="371300"/>
                  </a:lnTo>
                  <a:lnTo>
                    <a:pt x="4933149" y="363898"/>
                  </a:lnTo>
                  <a:lnTo>
                    <a:pt x="4967401" y="356497"/>
                  </a:lnTo>
                  <a:lnTo>
                    <a:pt x="5001668" y="349096"/>
                  </a:lnTo>
                  <a:lnTo>
                    <a:pt x="5035920" y="341694"/>
                  </a:lnTo>
                  <a:lnTo>
                    <a:pt x="5070172" y="334601"/>
                  </a:lnTo>
                  <a:lnTo>
                    <a:pt x="5104438" y="327508"/>
                  </a:lnTo>
                  <a:lnTo>
                    <a:pt x="5138690" y="320724"/>
                  </a:lnTo>
                  <a:lnTo>
                    <a:pt x="5172957" y="313631"/>
                  </a:lnTo>
                  <a:lnTo>
                    <a:pt x="5207209" y="306846"/>
                  </a:lnTo>
                  <a:lnTo>
                    <a:pt x="5241461" y="300062"/>
                  </a:lnTo>
                  <a:lnTo>
                    <a:pt x="5275728" y="293586"/>
                  </a:lnTo>
                  <a:lnTo>
                    <a:pt x="5309979" y="286801"/>
                  </a:lnTo>
                  <a:lnTo>
                    <a:pt x="5344246" y="280325"/>
                  </a:lnTo>
                  <a:lnTo>
                    <a:pt x="5378498" y="273849"/>
                  </a:lnTo>
                  <a:lnTo>
                    <a:pt x="5412750" y="267681"/>
                  </a:lnTo>
                  <a:lnTo>
                    <a:pt x="5447017" y="261205"/>
                  </a:lnTo>
                  <a:lnTo>
                    <a:pt x="5481269" y="255037"/>
                  </a:lnTo>
                  <a:lnTo>
                    <a:pt x="5515535" y="249178"/>
                  </a:lnTo>
                  <a:lnTo>
                    <a:pt x="5549787" y="243010"/>
                  </a:lnTo>
                  <a:lnTo>
                    <a:pt x="5584039" y="237151"/>
                  </a:lnTo>
                  <a:lnTo>
                    <a:pt x="5618306" y="231291"/>
                  </a:lnTo>
                  <a:lnTo>
                    <a:pt x="5652558" y="225432"/>
                  </a:lnTo>
                  <a:lnTo>
                    <a:pt x="5686825" y="219572"/>
                  </a:lnTo>
                  <a:lnTo>
                    <a:pt x="5721076" y="214021"/>
                  </a:lnTo>
                  <a:lnTo>
                    <a:pt x="5755328" y="208162"/>
                  </a:lnTo>
                  <a:lnTo>
                    <a:pt x="5789595" y="202611"/>
                  </a:lnTo>
                  <a:lnTo>
                    <a:pt x="5823847" y="197368"/>
                  </a:lnTo>
                  <a:lnTo>
                    <a:pt x="5858114" y="191817"/>
                  </a:lnTo>
                  <a:lnTo>
                    <a:pt x="5892366" y="186575"/>
                  </a:lnTo>
                  <a:lnTo>
                    <a:pt x="5926632" y="181332"/>
                  </a:lnTo>
                  <a:lnTo>
                    <a:pt x="5960884" y="176090"/>
                  </a:lnTo>
                  <a:lnTo>
                    <a:pt x="5995136" y="170847"/>
                  </a:lnTo>
                  <a:lnTo>
                    <a:pt x="6029403" y="165913"/>
                  </a:lnTo>
                  <a:lnTo>
                    <a:pt x="6063655" y="160670"/>
                  </a:lnTo>
                  <a:lnTo>
                    <a:pt x="6097922" y="155736"/>
                  </a:lnTo>
                  <a:lnTo>
                    <a:pt x="6132174" y="150802"/>
                  </a:lnTo>
                  <a:lnTo>
                    <a:pt x="6166425" y="146176"/>
                  </a:lnTo>
                  <a:lnTo>
                    <a:pt x="6200692" y="141242"/>
                  </a:lnTo>
                  <a:lnTo>
                    <a:pt x="6234944" y="136616"/>
                  </a:lnTo>
                  <a:lnTo>
                    <a:pt x="6269211" y="131990"/>
                  </a:lnTo>
                  <a:lnTo>
                    <a:pt x="6303463" y="127364"/>
                  </a:lnTo>
                  <a:lnTo>
                    <a:pt x="6337715" y="122738"/>
                  </a:lnTo>
                  <a:lnTo>
                    <a:pt x="6371981" y="118112"/>
                  </a:lnTo>
                  <a:lnTo>
                    <a:pt x="6406233" y="113795"/>
                  </a:lnTo>
                  <a:lnTo>
                    <a:pt x="6440500" y="109478"/>
                  </a:lnTo>
                  <a:lnTo>
                    <a:pt x="6474752" y="105160"/>
                  </a:lnTo>
                  <a:lnTo>
                    <a:pt x="6509004" y="100843"/>
                  </a:lnTo>
                  <a:lnTo>
                    <a:pt x="6543271" y="96525"/>
                  </a:lnTo>
                  <a:lnTo>
                    <a:pt x="6577522" y="92516"/>
                  </a:lnTo>
                  <a:lnTo>
                    <a:pt x="6611789" y="88199"/>
                  </a:lnTo>
                  <a:lnTo>
                    <a:pt x="6646041" y="84190"/>
                  </a:lnTo>
                  <a:lnTo>
                    <a:pt x="6680308" y="80181"/>
                  </a:lnTo>
                  <a:lnTo>
                    <a:pt x="6714560" y="76172"/>
                  </a:lnTo>
                  <a:lnTo>
                    <a:pt x="6748812" y="72162"/>
                  </a:lnTo>
                  <a:lnTo>
                    <a:pt x="6783078" y="68462"/>
                  </a:lnTo>
                  <a:lnTo>
                    <a:pt x="6817330" y="64453"/>
                  </a:lnTo>
                  <a:lnTo>
                    <a:pt x="6851597" y="60752"/>
                  </a:lnTo>
                  <a:lnTo>
                    <a:pt x="6885849" y="57051"/>
                  </a:lnTo>
                  <a:lnTo>
                    <a:pt x="6920101" y="53351"/>
                  </a:lnTo>
                  <a:lnTo>
                    <a:pt x="6954368" y="49650"/>
                  </a:lnTo>
                  <a:lnTo>
                    <a:pt x="6988619" y="45949"/>
                  </a:lnTo>
                  <a:lnTo>
                    <a:pt x="7022886" y="42557"/>
                  </a:lnTo>
                  <a:lnTo>
                    <a:pt x="7057138" y="38856"/>
                  </a:lnTo>
                  <a:lnTo>
                    <a:pt x="7091390" y="35464"/>
                  </a:lnTo>
                  <a:lnTo>
                    <a:pt x="7125657" y="32072"/>
                  </a:lnTo>
                  <a:lnTo>
                    <a:pt x="7159909" y="28680"/>
                  </a:lnTo>
                  <a:lnTo>
                    <a:pt x="7194175" y="25287"/>
                  </a:lnTo>
                  <a:lnTo>
                    <a:pt x="7228427" y="21895"/>
                  </a:lnTo>
                  <a:lnTo>
                    <a:pt x="7262679" y="18811"/>
                  </a:lnTo>
                  <a:lnTo>
                    <a:pt x="7296946" y="15419"/>
                  </a:lnTo>
                  <a:lnTo>
                    <a:pt x="7331198" y="12335"/>
                  </a:lnTo>
                  <a:lnTo>
                    <a:pt x="7365465" y="9251"/>
                  </a:lnTo>
                  <a:lnTo>
                    <a:pt x="7399717" y="6167"/>
                  </a:lnTo>
                  <a:lnTo>
                    <a:pt x="7433968" y="3083"/>
                  </a:lnTo>
                  <a:lnTo>
                    <a:pt x="746823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120"/>
            <p:cNvSpPr/>
            <p:nvPr/>
          </p:nvSpPr>
          <p:spPr>
            <a:xfrm>
              <a:off x="2127451" y="51223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121"/>
            <p:cNvSpPr/>
            <p:nvPr/>
          </p:nvSpPr>
          <p:spPr>
            <a:xfrm>
              <a:off x="2165016" y="51578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122"/>
            <p:cNvSpPr/>
            <p:nvPr/>
          </p:nvSpPr>
          <p:spPr>
            <a:xfrm>
              <a:off x="2202089" y="51701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123"/>
            <p:cNvSpPr/>
            <p:nvPr/>
          </p:nvSpPr>
          <p:spPr>
            <a:xfrm>
              <a:off x="2239400" y="5213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124"/>
            <p:cNvSpPr/>
            <p:nvPr/>
          </p:nvSpPr>
          <p:spPr>
            <a:xfrm>
              <a:off x="2276711" y="5184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125"/>
            <p:cNvSpPr/>
            <p:nvPr/>
          </p:nvSpPr>
          <p:spPr>
            <a:xfrm>
              <a:off x="2314023" y="51794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126"/>
            <p:cNvSpPr/>
            <p:nvPr/>
          </p:nvSpPr>
          <p:spPr>
            <a:xfrm>
              <a:off x="2351454" y="51615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127"/>
            <p:cNvSpPr/>
            <p:nvPr/>
          </p:nvSpPr>
          <p:spPr>
            <a:xfrm>
              <a:off x="2388646" y="5155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128"/>
            <p:cNvSpPr/>
            <p:nvPr/>
          </p:nvSpPr>
          <p:spPr>
            <a:xfrm>
              <a:off x="2425823" y="516243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129"/>
            <p:cNvSpPr/>
            <p:nvPr/>
          </p:nvSpPr>
          <p:spPr>
            <a:xfrm>
              <a:off x="2463269" y="51886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130"/>
            <p:cNvSpPr/>
            <p:nvPr/>
          </p:nvSpPr>
          <p:spPr>
            <a:xfrm>
              <a:off x="2500446" y="5155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131"/>
            <p:cNvSpPr/>
            <p:nvPr/>
          </p:nvSpPr>
          <p:spPr>
            <a:xfrm>
              <a:off x="2537891" y="51806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132"/>
            <p:cNvSpPr/>
            <p:nvPr/>
          </p:nvSpPr>
          <p:spPr>
            <a:xfrm>
              <a:off x="2575442" y="50878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133"/>
            <p:cNvSpPr/>
            <p:nvPr/>
          </p:nvSpPr>
          <p:spPr>
            <a:xfrm>
              <a:off x="2612634" y="516367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134"/>
            <p:cNvSpPr/>
            <p:nvPr/>
          </p:nvSpPr>
          <p:spPr>
            <a:xfrm>
              <a:off x="2650199" y="5169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135"/>
            <p:cNvSpPr/>
            <p:nvPr/>
          </p:nvSpPr>
          <p:spPr>
            <a:xfrm>
              <a:off x="2687137" y="52049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136"/>
            <p:cNvSpPr/>
            <p:nvPr/>
          </p:nvSpPr>
          <p:spPr>
            <a:xfrm>
              <a:off x="2724314" y="517847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137"/>
            <p:cNvSpPr/>
            <p:nvPr/>
          </p:nvSpPr>
          <p:spPr>
            <a:xfrm>
              <a:off x="2761879" y="51923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138"/>
            <p:cNvSpPr/>
            <p:nvPr/>
          </p:nvSpPr>
          <p:spPr>
            <a:xfrm>
              <a:off x="2799071" y="51421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139"/>
            <p:cNvSpPr/>
            <p:nvPr/>
          </p:nvSpPr>
          <p:spPr>
            <a:xfrm>
              <a:off x="2836502" y="5142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140"/>
            <p:cNvSpPr/>
            <p:nvPr/>
          </p:nvSpPr>
          <p:spPr>
            <a:xfrm>
              <a:off x="2873694" y="51846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141"/>
            <p:cNvSpPr/>
            <p:nvPr/>
          </p:nvSpPr>
          <p:spPr>
            <a:xfrm>
              <a:off x="3035745" y="51914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142"/>
            <p:cNvSpPr/>
            <p:nvPr/>
          </p:nvSpPr>
          <p:spPr>
            <a:xfrm>
              <a:off x="3067967" y="50625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143"/>
            <p:cNvSpPr/>
            <p:nvPr/>
          </p:nvSpPr>
          <p:spPr>
            <a:xfrm>
              <a:off x="3105398" y="49986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144"/>
            <p:cNvSpPr/>
            <p:nvPr/>
          </p:nvSpPr>
          <p:spPr>
            <a:xfrm>
              <a:off x="3142590" y="4969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145"/>
            <p:cNvSpPr/>
            <p:nvPr/>
          </p:nvSpPr>
          <p:spPr>
            <a:xfrm>
              <a:off x="3180021" y="48679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146"/>
            <p:cNvSpPr/>
            <p:nvPr/>
          </p:nvSpPr>
          <p:spPr>
            <a:xfrm>
              <a:off x="3217213" y="48299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147"/>
            <p:cNvSpPr/>
            <p:nvPr/>
          </p:nvSpPr>
          <p:spPr>
            <a:xfrm>
              <a:off x="3254643" y="4736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148"/>
            <p:cNvSpPr/>
            <p:nvPr/>
          </p:nvSpPr>
          <p:spPr>
            <a:xfrm>
              <a:off x="3292074" y="47023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149"/>
            <p:cNvSpPr/>
            <p:nvPr/>
          </p:nvSpPr>
          <p:spPr>
            <a:xfrm>
              <a:off x="3329520" y="46557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150"/>
            <p:cNvSpPr/>
            <p:nvPr/>
          </p:nvSpPr>
          <p:spPr>
            <a:xfrm>
              <a:off x="3366697" y="45808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151"/>
            <p:cNvSpPr/>
            <p:nvPr/>
          </p:nvSpPr>
          <p:spPr>
            <a:xfrm>
              <a:off x="3403889" y="45561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152"/>
            <p:cNvSpPr/>
            <p:nvPr/>
          </p:nvSpPr>
          <p:spPr>
            <a:xfrm>
              <a:off x="3441320" y="44479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153"/>
            <p:cNvSpPr/>
            <p:nvPr/>
          </p:nvSpPr>
          <p:spPr>
            <a:xfrm>
              <a:off x="3478512" y="44870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154"/>
            <p:cNvSpPr/>
            <p:nvPr/>
          </p:nvSpPr>
          <p:spPr>
            <a:xfrm>
              <a:off x="3515943" y="44559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155"/>
            <p:cNvSpPr/>
            <p:nvPr/>
          </p:nvSpPr>
          <p:spPr>
            <a:xfrm>
              <a:off x="3553135" y="44167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156"/>
            <p:cNvSpPr/>
            <p:nvPr/>
          </p:nvSpPr>
          <p:spPr>
            <a:xfrm>
              <a:off x="3590327" y="43236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157"/>
            <p:cNvSpPr/>
            <p:nvPr/>
          </p:nvSpPr>
          <p:spPr>
            <a:xfrm>
              <a:off x="3628131" y="42730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158"/>
            <p:cNvSpPr/>
            <p:nvPr/>
          </p:nvSpPr>
          <p:spPr>
            <a:xfrm>
              <a:off x="3665069" y="41873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159"/>
            <p:cNvSpPr/>
            <p:nvPr/>
          </p:nvSpPr>
          <p:spPr>
            <a:xfrm>
              <a:off x="3702261" y="41231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160"/>
            <p:cNvSpPr/>
            <p:nvPr/>
          </p:nvSpPr>
          <p:spPr>
            <a:xfrm>
              <a:off x="3739692" y="41598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161"/>
            <p:cNvSpPr/>
            <p:nvPr/>
          </p:nvSpPr>
          <p:spPr>
            <a:xfrm>
              <a:off x="3776884" y="4212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162"/>
            <p:cNvSpPr/>
            <p:nvPr/>
          </p:nvSpPr>
          <p:spPr>
            <a:xfrm>
              <a:off x="3814314" y="40562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163"/>
            <p:cNvSpPr/>
            <p:nvPr/>
          </p:nvSpPr>
          <p:spPr>
            <a:xfrm>
              <a:off x="3851506" y="39877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164"/>
            <p:cNvSpPr/>
            <p:nvPr/>
          </p:nvSpPr>
          <p:spPr>
            <a:xfrm>
              <a:off x="3888937" y="40710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165"/>
            <p:cNvSpPr/>
            <p:nvPr/>
          </p:nvSpPr>
          <p:spPr>
            <a:xfrm>
              <a:off x="3926129" y="40149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166"/>
            <p:cNvSpPr/>
            <p:nvPr/>
          </p:nvSpPr>
          <p:spPr>
            <a:xfrm>
              <a:off x="3963560" y="393320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167"/>
            <p:cNvSpPr/>
            <p:nvPr/>
          </p:nvSpPr>
          <p:spPr>
            <a:xfrm>
              <a:off x="4000752" y="39424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168"/>
            <p:cNvSpPr/>
            <p:nvPr/>
          </p:nvSpPr>
          <p:spPr>
            <a:xfrm>
              <a:off x="4038183" y="3823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169"/>
            <p:cNvSpPr/>
            <p:nvPr/>
          </p:nvSpPr>
          <p:spPr>
            <a:xfrm>
              <a:off x="4075375" y="37959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170"/>
            <p:cNvSpPr/>
            <p:nvPr/>
          </p:nvSpPr>
          <p:spPr>
            <a:xfrm>
              <a:off x="4112806" y="37234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171"/>
            <p:cNvSpPr/>
            <p:nvPr/>
          </p:nvSpPr>
          <p:spPr>
            <a:xfrm>
              <a:off x="4149998" y="37793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172"/>
            <p:cNvSpPr/>
            <p:nvPr/>
          </p:nvSpPr>
          <p:spPr>
            <a:xfrm>
              <a:off x="4187428" y="38058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173"/>
            <p:cNvSpPr/>
            <p:nvPr/>
          </p:nvSpPr>
          <p:spPr>
            <a:xfrm>
              <a:off x="4224620" y="37592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174"/>
            <p:cNvSpPr/>
            <p:nvPr/>
          </p:nvSpPr>
          <p:spPr>
            <a:xfrm>
              <a:off x="4262051" y="3753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175"/>
            <p:cNvSpPr/>
            <p:nvPr/>
          </p:nvSpPr>
          <p:spPr>
            <a:xfrm>
              <a:off x="4299497" y="36618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176"/>
            <p:cNvSpPr/>
            <p:nvPr/>
          </p:nvSpPr>
          <p:spPr>
            <a:xfrm>
              <a:off x="4336674" y="36562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177"/>
            <p:cNvSpPr/>
            <p:nvPr/>
          </p:nvSpPr>
          <p:spPr>
            <a:xfrm>
              <a:off x="4374000" y="35773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178"/>
            <p:cNvSpPr/>
            <p:nvPr/>
          </p:nvSpPr>
          <p:spPr>
            <a:xfrm>
              <a:off x="4411178" y="35051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179"/>
            <p:cNvSpPr/>
            <p:nvPr/>
          </p:nvSpPr>
          <p:spPr>
            <a:xfrm>
              <a:off x="4448623" y="35915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180"/>
            <p:cNvSpPr/>
            <p:nvPr/>
          </p:nvSpPr>
          <p:spPr>
            <a:xfrm>
              <a:off x="4485800" y="34844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181"/>
            <p:cNvSpPr/>
            <p:nvPr/>
          </p:nvSpPr>
          <p:spPr>
            <a:xfrm>
              <a:off x="4523246" y="3524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182"/>
            <p:cNvSpPr/>
            <p:nvPr/>
          </p:nvSpPr>
          <p:spPr>
            <a:xfrm>
              <a:off x="4560423" y="3523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183"/>
            <p:cNvSpPr/>
            <p:nvPr/>
          </p:nvSpPr>
          <p:spPr>
            <a:xfrm>
              <a:off x="4597869" y="35313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184"/>
            <p:cNvSpPr/>
            <p:nvPr/>
          </p:nvSpPr>
          <p:spPr>
            <a:xfrm>
              <a:off x="4635046" y="34915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185"/>
            <p:cNvSpPr/>
            <p:nvPr/>
          </p:nvSpPr>
          <p:spPr>
            <a:xfrm>
              <a:off x="4672492" y="34878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186"/>
            <p:cNvSpPr/>
            <p:nvPr/>
          </p:nvSpPr>
          <p:spPr>
            <a:xfrm>
              <a:off x="4709669" y="35279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187"/>
            <p:cNvSpPr/>
            <p:nvPr/>
          </p:nvSpPr>
          <p:spPr>
            <a:xfrm>
              <a:off x="4747114" y="3442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188"/>
            <p:cNvSpPr/>
            <p:nvPr/>
          </p:nvSpPr>
          <p:spPr>
            <a:xfrm>
              <a:off x="4784292" y="343361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189"/>
            <p:cNvSpPr/>
            <p:nvPr/>
          </p:nvSpPr>
          <p:spPr>
            <a:xfrm>
              <a:off x="4821976" y="33851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190"/>
            <p:cNvSpPr/>
            <p:nvPr/>
          </p:nvSpPr>
          <p:spPr>
            <a:xfrm>
              <a:off x="4859422" y="335127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191"/>
            <p:cNvSpPr/>
            <p:nvPr/>
          </p:nvSpPr>
          <p:spPr>
            <a:xfrm>
              <a:off x="4896614" y="33904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192"/>
            <p:cNvSpPr/>
            <p:nvPr/>
          </p:nvSpPr>
          <p:spPr>
            <a:xfrm>
              <a:off x="4934045" y="33682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193"/>
            <p:cNvSpPr/>
            <p:nvPr/>
          </p:nvSpPr>
          <p:spPr>
            <a:xfrm>
              <a:off x="4970983" y="32427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194"/>
            <p:cNvSpPr/>
            <p:nvPr/>
          </p:nvSpPr>
          <p:spPr>
            <a:xfrm>
              <a:off x="5008414" y="33182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195"/>
            <p:cNvSpPr/>
            <p:nvPr/>
          </p:nvSpPr>
          <p:spPr>
            <a:xfrm>
              <a:off x="5045606" y="32747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196"/>
            <p:cNvSpPr/>
            <p:nvPr/>
          </p:nvSpPr>
          <p:spPr>
            <a:xfrm>
              <a:off x="5082917" y="32994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197"/>
            <p:cNvSpPr/>
            <p:nvPr/>
          </p:nvSpPr>
          <p:spPr>
            <a:xfrm>
              <a:off x="5120094" y="31958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198"/>
            <p:cNvSpPr/>
            <p:nvPr/>
          </p:nvSpPr>
          <p:spPr>
            <a:xfrm>
              <a:off x="5157540" y="31813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199"/>
            <p:cNvSpPr/>
            <p:nvPr/>
          </p:nvSpPr>
          <p:spPr>
            <a:xfrm>
              <a:off x="5194732" y="32408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200"/>
            <p:cNvSpPr/>
            <p:nvPr/>
          </p:nvSpPr>
          <p:spPr>
            <a:xfrm>
              <a:off x="5232163" y="3170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201"/>
            <p:cNvSpPr/>
            <p:nvPr/>
          </p:nvSpPr>
          <p:spPr>
            <a:xfrm>
              <a:off x="5269355" y="31455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202"/>
            <p:cNvSpPr/>
            <p:nvPr/>
          </p:nvSpPr>
          <p:spPr>
            <a:xfrm>
              <a:off x="5306786" y="31375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203"/>
            <p:cNvSpPr/>
            <p:nvPr/>
          </p:nvSpPr>
          <p:spPr>
            <a:xfrm>
              <a:off x="5344351" y="31184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204"/>
            <p:cNvSpPr/>
            <p:nvPr/>
          </p:nvSpPr>
          <p:spPr>
            <a:xfrm>
              <a:off x="5381408" y="31548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205"/>
            <p:cNvSpPr/>
            <p:nvPr/>
          </p:nvSpPr>
          <p:spPr>
            <a:xfrm>
              <a:off x="5418973" y="30746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206"/>
            <p:cNvSpPr/>
            <p:nvPr/>
          </p:nvSpPr>
          <p:spPr>
            <a:xfrm>
              <a:off x="5456285" y="31039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207"/>
            <p:cNvSpPr/>
            <p:nvPr/>
          </p:nvSpPr>
          <p:spPr>
            <a:xfrm>
              <a:off x="5493343" y="3013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208"/>
            <p:cNvSpPr/>
            <p:nvPr/>
          </p:nvSpPr>
          <p:spPr>
            <a:xfrm>
              <a:off x="5530908" y="30240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209"/>
            <p:cNvSpPr/>
            <p:nvPr/>
          </p:nvSpPr>
          <p:spPr>
            <a:xfrm>
              <a:off x="5567965" y="30610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210"/>
            <p:cNvSpPr/>
            <p:nvPr/>
          </p:nvSpPr>
          <p:spPr>
            <a:xfrm>
              <a:off x="5605530" y="29849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211"/>
            <p:cNvSpPr/>
            <p:nvPr/>
          </p:nvSpPr>
          <p:spPr>
            <a:xfrm>
              <a:off x="5642603" y="29993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212"/>
            <p:cNvSpPr/>
            <p:nvPr/>
          </p:nvSpPr>
          <p:spPr>
            <a:xfrm>
              <a:off x="5679900" y="29115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213"/>
            <p:cNvSpPr/>
            <p:nvPr/>
          </p:nvSpPr>
          <p:spPr>
            <a:xfrm>
              <a:off x="5717465" y="2868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214"/>
            <p:cNvSpPr/>
            <p:nvPr/>
          </p:nvSpPr>
          <p:spPr>
            <a:xfrm>
              <a:off x="5754537" y="29155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215"/>
            <p:cNvSpPr/>
            <p:nvPr/>
          </p:nvSpPr>
          <p:spPr>
            <a:xfrm>
              <a:off x="5791834" y="29364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216"/>
            <p:cNvSpPr/>
            <p:nvPr/>
          </p:nvSpPr>
          <p:spPr>
            <a:xfrm>
              <a:off x="5829399" y="29173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217"/>
            <p:cNvSpPr/>
            <p:nvPr/>
          </p:nvSpPr>
          <p:spPr>
            <a:xfrm>
              <a:off x="5866710" y="2897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218"/>
            <p:cNvSpPr/>
            <p:nvPr/>
          </p:nvSpPr>
          <p:spPr>
            <a:xfrm>
              <a:off x="5904022" y="27900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219"/>
            <p:cNvSpPr/>
            <p:nvPr/>
          </p:nvSpPr>
          <p:spPr>
            <a:xfrm>
              <a:off x="5941333" y="29213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220"/>
            <p:cNvSpPr/>
            <p:nvPr/>
          </p:nvSpPr>
          <p:spPr>
            <a:xfrm>
              <a:off x="5978645" y="28815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221"/>
            <p:cNvSpPr/>
            <p:nvPr/>
          </p:nvSpPr>
          <p:spPr>
            <a:xfrm>
              <a:off x="6015583" y="28621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222"/>
            <p:cNvSpPr/>
            <p:nvPr/>
          </p:nvSpPr>
          <p:spPr>
            <a:xfrm>
              <a:off x="6053148" y="27443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223"/>
            <p:cNvSpPr/>
            <p:nvPr/>
          </p:nvSpPr>
          <p:spPr>
            <a:xfrm>
              <a:off x="6090698" y="28356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224"/>
            <p:cNvSpPr/>
            <p:nvPr/>
          </p:nvSpPr>
          <p:spPr>
            <a:xfrm>
              <a:off x="6127636" y="27320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225"/>
            <p:cNvSpPr/>
            <p:nvPr/>
          </p:nvSpPr>
          <p:spPr>
            <a:xfrm>
              <a:off x="6164948" y="27884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226"/>
            <p:cNvSpPr/>
            <p:nvPr/>
          </p:nvSpPr>
          <p:spPr>
            <a:xfrm>
              <a:off x="6202259" y="2697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227"/>
            <p:cNvSpPr/>
            <p:nvPr/>
          </p:nvSpPr>
          <p:spPr>
            <a:xfrm>
              <a:off x="6239705" y="26965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228"/>
            <p:cNvSpPr/>
            <p:nvPr/>
          </p:nvSpPr>
          <p:spPr>
            <a:xfrm>
              <a:off x="6277016" y="27745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229"/>
            <p:cNvSpPr/>
            <p:nvPr/>
          </p:nvSpPr>
          <p:spPr>
            <a:xfrm>
              <a:off x="6314447" y="26592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230"/>
            <p:cNvSpPr/>
            <p:nvPr/>
          </p:nvSpPr>
          <p:spPr>
            <a:xfrm>
              <a:off x="6351505" y="27030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231"/>
            <p:cNvSpPr/>
            <p:nvPr/>
          </p:nvSpPr>
          <p:spPr>
            <a:xfrm>
              <a:off x="6388697" y="2567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232"/>
            <p:cNvSpPr/>
            <p:nvPr/>
          </p:nvSpPr>
          <p:spPr>
            <a:xfrm>
              <a:off x="6426128" y="25173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233"/>
            <p:cNvSpPr/>
            <p:nvPr/>
          </p:nvSpPr>
          <p:spPr>
            <a:xfrm>
              <a:off x="6463320" y="25716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234"/>
            <p:cNvSpPr/>
            <p:nvPr/>
          </p:nvSpPr>
          <p:spPr>
            <a:xfrm>
              <a:off x="6500885" y="261545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235"/>
            <p:cNvSpPr/>
            <p:nvPr/>
          </p:nvSpPr>
          <p:spPr>
            <a:xfrm>
              <a:off x="6538316" y="25784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236"/>
            <p:cNvSpPr/>
            <p:nvPr/>
          </p:nvSpPr>
          <p:spPr>
            <a:xfrm>
              <a:off x="6575388" y="2595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237"/>
            <p:cNvSpPr/>
            <p:nvPr/>
          </p:nvSpPr>
          <p:spPr>
            <a:xfrm>
              <a:off x="6612565" y="25053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238"/>
            <p:cNvSpPr/>
            <p:nvPr/>
          </p:nvSpPr>
          <p:spPr>
            <a:xfrm>
              <a:off x="6650011" y="25170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239"/>
            <p:cNvSpPr/>
            <p:nvPr/>
          </p:nvSpPr>
          <p:spPr>
            <a:xfrm>
              <a:off x="6687442" y="26009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240"/>
            <p:cNvSpPr/>
            <p:nvPr/>
          </p:nvSpPr>
          <p:spPr>
            <a:xfrm>
              <a:off x="6724873" y="25096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241"/>
            <p:cNvSpPr/>
            <p:nvPr/>
          </p:nvSpPr>
          <p:spPr>
            <a:xfrm>
              <a:off x="6762065" y="25099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242"/>
            <p:cNvSpPr/>
            <p:nvPr/>
          </p:nvSpPr>
          <p:spPr>
            <a:xfrm>
              <a:off x="6869895" y="24711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243"/>
            <p:cNvSpPr/>
            <p:nvPr/>
          </p:nvSpPr>
          <p:spPr>
            <a:xfrm>
              <a:off x="6902102" y="24665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244"/>
            <p:cNvSpPr/>
            <p:nvPr/>
          </p:nvSpPr>
          <p:spPr>
            <a:xfrm>
              <a:off x="6939294" y="24961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245"/>
            <p:cNvSpPr/>
            <p:nvPr/>
          </p:nvSpPr>
          <p:spPr>
            <a:xfrm>
              <a:off x="6976725" y="24495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246"/>
            <p:cNvSpPr/>
            <p:nvPr/>
          </p:nvSpPr>
          <p:spPr>
            <a:xfrm>
              <a:off x="7013917" y="24591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247"/>
            <p:cNvSpPr/>
            <p:nvPr/>
          </p:nvSpPr>
          <p:spPr>
            <a:xfrm>
              <a:off x="7051347" y="23872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248"/>
            <p:cNvSpPr/>
            <p:nvPr/>
          </p:nvSpPr>
          <p:spPr>
            <a:xfrm>
              <a:off x="7088539" y="24526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249"/>
            <p:cNvSpPr/>
            <p:nvPr/>
          </p:nvSpPr>
          <p:spPr>
            <a:xfrm>
              <a:off x="7125970" y="23326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250"/>
            <p:cNvSpPr/>
            <p:nvPr/>
          </p:nvSpPr>
          <p:spPr>
            <a:xfrm>
              <a:off x="7163282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251"/>
            <p:cNvSpPr/>
            <p:nvPr/>
          </p:nvSpPr>
          <p:spPr>
            <a:xfrm>
              <a:off x="7200727" y="24069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252"/>
            <p:cNvSpPr/>
            <p:nvPr/>
          </p:nvSpPr>
          <p:spPr>
            <a:xfrm>
              <a:off x="7237904" y="23672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253"/>
            <p:cNvSpPr/>
            <p:nvPr/>
          </p:nvSpPr>
          <p:spPr>
            <a:xfrm>
              <a:off x="7275216" y="24455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254"/>
            <p:cNvSpPr/>
            <p:nvPr/>
          </p:nvSpPr>
          <p:spPr>
            <a:xfrm>
              <a:off x="7312408" y="24051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255"/>
            <p:cNvSpPr/>
            <p:nvPr/>
          </p:nvSpPr>
          <p:spPr>
            <a:xfrm>
              <a:off x="7349839" y="23656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256"/>
            <p:cNvSpPr/>
            <p:nvPr/>
          </p:nvSpPr>
          <p:spPr>
            <a:xfrm>
              <a:off x="7387031" y="23573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257"/>
            <p:cNvSpPr/>
            <p:nvPr/>
          </p:nvSpPr>
          <p:spPr>
            <a:xfrm>
              <a:off x="7424461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258"/>
            <p:cNvSpPr/>
            <p:nvPr/>
          </p:nvSpPr>
          <p:spPr>
            <a:xfrm>
              <a:off x="7461653" y="23576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259"/>
            <p:cNvSpPr/>
            <p:nvPr/>
          </p:nvSpPr>
          <p:spPr>
            <a:xfrm>
              <a:off x="7499084" y="2407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260"/>
            <p:cNvSpPr/>
            <p:nvPr/>
          </p:nvSpPr>
          <p:spPr>
            <a:xfrm>
              <a:off x="7536530" y="2365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261"/>
            <p:cNvSpPr/>
            <p:nvPr/>
          </p:nvSpPr>
          <p:spPr>
            <a:xfrm>
              <a:off x="7573961" y="24082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262"/>
            <p:cNvSpPr/>
            <p:nvPr/>
          </p:nvSpPr>
          <p:spPr>
            <a:xfrm>
              <a:off x="7611153" y="23499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263"/>
            <p:cNvSpPr/>
            <p:nvPr/>
          </p:nvSpPr>
          <p:spPr>
            <a:xfrm>
              <a:off x="7648584" y="24168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264"/>
            <p:cNvSpPr/>
            <p:nvPr/>
          </p:nvSpPr>
          <p:spPr>
            <a:xfrm>
              <a:off x="7685776" y="22802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265"/>
            <p:cNvSpPr/>
            <p:nvPr/>
          </p:nvSpPr>
          <p:spPr>
            <a:xfrm>
              <a:off x="7723206" y="2343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266"/>
            <p:cNvSpPr/>
            <p:nvPr/>
          </p:nvSpPr>
          <p:spPr>
            <a:xfrm>
              <a:off x="7760398" y="23829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267"/>
            <p:cNvSpPr/>
            <p:nvPr/>
          </p:nvSpPr>
          <p:spPr>
            <a:xfrm>
              <a:off x="7797829" y="22876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268"/>
            <p:cNvSpPr/>
            <p:nvPr/>
          </p:nvSpPr>
          <p:spPr>
            <a:xfrm>
              <a:off x="7835021" y="23548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269"/>
            <p:cNvSpPr/>
            <p:nvPr/>
          </p:nvSpPr>
          <p:spPr>
            <a:xfrm>
              <a:off x="7872452" y="23197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270"/>
            <p:cNvSpPr/>
            <p:nvPr/>
          </p:nvSpPr>
          <p:spPr>
            <a:xfrm>
              <a:off x="7909644" y="23249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271"/>
            <p:cNvSpPr/>
            <p:nvPr/>
          </p:nvSpPr>
          <p:spPr>
            <a:xfrm>
              <a:off x="7947075" y="22959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272"/>
            <p:cNvSpPr/>
            <p:nvPr/>
          </p:nvSpPr>
          <p:spPr>
            <a:xfrm>
              <a:off x="7984267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273"/>
            <p:cNvSpPr/>
            <p:nvPr/>
          </p:nvSpPr>
          <p:spPr>
            <a:xfrm>
              <a:off x="8021578" y="22783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274"/>
            <p:cNvSpPr/>
            <p:nvPr/>
          </p:nvSpPr>
          <p:spPr>
            <a:xfrm>
              <a:off x="8058770" y="2344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275"/>
            <p:cNvSpPr/>
            <p:nvPr/>
          </p:nvSpPr>
          <p:spPr>
            <a:xfrm>
              <a:off x="8095962" y="22786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276"/>
            <p:cNvSpPr/>
            <p:nvPr/>
          </p:nvSpPr>
          <p:spPr>
            <a:xfrm>
              <a:off x="813339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277"/>
            <p:cNvSpPr/>
            <p:nvPr/>
          </p:nvSpPr>
          <p:spPr>
            <a:xfrm>
              <a:off x="8171078" y="22682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278"/>
            <p:cNvSpPr/>
            <p:nvPr/>
          </p:nvSpPr>
          <p:spPr>
            <a:xfrm>
              <a:off x="8208270" y="23761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279"/>
            <p:cNvSpPr/>
            <p:nvPr/>
          </p:nvSpPr>
          <p:spPr>
            <a:xfrm>
              <a:off x="8245700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280"/>
            <p:cNvSpPr/>
            <p:nvPr/>
          </p:nvSpPr>
          <p:spPr>
            <a:xfrm>
              <a:off x="8282892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281"/>
            <p:cNvSpPr/>
            <p:nvPr/>
          </p:nvSpPr>
          <p:spPr>
            <a:xfrm>
              <a:off x="8320323" y="22108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282"/>
            <p:cNvSpPr/>
            <p:nvPr/>
          </p:nvSpPr>
          <p:spPr>
            <a:xfrm>
              <a:off x="8357515" y="23030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283"/>
            <p:cNvSpPr/>
            <p:nvPr/>
          </p:nvSpPr>
          <p:spPr>
            <a:xfrm>
              <a:off x="839457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284"/>
            <p:cNvSpPr/>
            <p:nvPr/>
          </p:nvSpPr>
          <p:spPr>
            <a:xfrm>
              <a:off x="8432004" y="22938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285"/>
            <p:cNvSpPr/>
            <p:nvPr/>
          </p:nvSpPr>
          <p:spPr>
            <a:xfrm>
              <a:off x="8469449" y="22453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286"/>
            <p:cNvSpPr/>
            <p:nvPr/>
          </p:nvSpPr>
          <p:spPr>
            <a:xfrm>
              <a:off x="8506626" y="22487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287"/>
            <p:cNvSpPr/>
            <p:nvPr/>
          </p:nvSpPr>
          <p:spPr>
            <a:xfrm>
              <a:off x="8544072" y="22706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288"/>
            <p:cNvSpPr/>
            <p:nvPr/>
          </p:nvSpPr>
          <p:spPr>
            <a:xfrm>
              <a:off x="8581249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289"/>
            <p:cNvSpPr/>
            <p:nvPr/>
          </p:nvSpPr>
          <p:spPr>
            <a:xfrm>
              <a:off x="8618441" y="23453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290"/>
            <p:cNvSpPr/>
            <p:nvPr/>
          </p:nvSpPr>
          <p:spPr>
            <a:xfrm>
              <a:off x="8655633" y="23018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291"/>
            <p:cNvSpPr/>
            <p:nvPr/>
          </p:nvSpPr>
          <p:spPr>
            <a:xfrm>
              <a:off x="8692945" y="22848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292"/>
            <p:cNvSpPr/>
            <p:nvPr/>
          </p:nvSpPr>
          <p:spPr>
            <a:xfrm>
              <a:off x="8730629" y="22922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293"/>
            <p:cNvSpPr/>
            <p:nvPr/>
          </p:nvSpPr>
          <p:spPr>
            <a:xfrm>
              <a:off x="8767941" y="22429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294"/>
            <p:cNvSpPr/>
            <p:nvPr/>
          </p:nvSpPr>
          <p:spPr>
            <a:xfrm>
              <a:off x="8805133" y="22386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295"/>
            <p:cNvSpPr/>
            <p:nvPr/>
          </p:nvSpPr>
          <p:spPr>
            <a:xfrm>
              <a:off x="8842578" y="22577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296"/>
            <p:cNvSpPr/>
            <p:nvPr/>
          </p:nvSpPr>
          <p:spPr>
            <a:xfrm>
              <a:off x="8879755" y="23120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297"/>
            <p:cNvSpPr/>
            <p:nvPr/>
          </p:nvSpPr>
          <p:spPr>
            <a:xfrm>
              <a:off x="8916828" y="226019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298"/>
            <p:cNvSpPr/>
            <p:nvPr/>
          </p:nvSpPr>
          <p:spPr>
            <a:xfrm>
              <a:off x="8954378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299"/>
            <p:cNvSpPr/>
            <p:nvPr/>
          </p:nvSpPr>
          <p:spPr>
            <a:xfrm>
              <a:off x="9058358" y="2242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300"/>
            <p:cNvSpPr/>
            <p:nvPr/>
          </p:nvSpPr>
          <p:spPr>
            <a:xfrm>
              <a:off x="9091072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301"/>
            <p:cNvSpPr/>
            <p:nvPr/>
          </p:nvSpPr>
          <p:spPr>
            <a:xfrm>
              <a:off x="9162710" y="22197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302"/>
            <p:cNvSpPr/>
            <p:nvPr/>
          </p:nvSpPr>
          <p:spPr>
            <a:xfrm>
              <a:off x="9195290" y="22028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303"/>
            <p:cNvSpPr/>
            <p:nvPr/>
          </p:nvSpPr>
          <p:spPr>
            <a:xfrm>
              <a:off x="9232602" y="2192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304"/>
            <p:cNvSpPr/>
            <p:nvPr/>
          </p:nvSpPr>
          <p:spPr>
            <a:xfrm>
              <a:off x="9270033" y="21389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305"/>
            <p:cNvSpPr/>
            <p:nvPr/>
          </p:nvSpPr>
          <p:spPr>
            <a:xfrm>
              <a:off x="9307344" y="21556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306"/>
            <p:cNvSpPr/>
            <p:nvPr/>
          </p:nvSpPr>
          <p:spPr>
            <a:xfrm>
              <a:off x="9344282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307"/>
            <p:cNvSpPr/>
            <p:nvPr/>
          </p:nvSpPr>
          <p:spPr>
            <a:xfrm>
              <a:off x="9381848" y="217445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308"/>
            <p:cNvSpPr/>
            <p:nvPr/>
          </p:nvSpPr>
          <p:spPr>
            <a:xfrm>
              <a:off x="9418905" y="2148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309"/>
            <p:cNvSpPr/>
            <p:nvPr/>
          </p:nvSpPr>
          <p:spPr>
            <a:xfrm>
              <a:off x="9456217" y="21504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310"/>
            <p:cNvSpPr/>
            <p:nvPr/>
          </p:nvSpPr>
          <p:spPr>
            <a:xfrm>
              <a:off x="9493528" y="2208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311"/>
            <p:cNvSpPr/>
            <p:nvPr/>
          </p:nvSpPr>
          <p:spPr>
            <a:xfrm>
              <a:off x="9530839" y="20982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312"/>
            <p:cNvSpPr/>
            <p:nvPr/>
          </p:nvSpPr>
          <p:spPr>
            <a:xfrm>
              <a:off x="9568151" y="21109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313"/>
            <p:cNvSpPr/>
            <p:nvPr/>
          </p:nvSpPr>
          <p:spPr>
            <a:xfrm>
              <a:off x="9605462" y="21448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314"/>
            <p:cNvSpPr/>
            <p:nvPr/>
          </p:nvSpPr>
          <p:spPr>
            <a:xfrm>
              <a:off x="9642893" y="21072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315"/>
            <p:cNvSpPr/>
            <p:nvPr/>
          </p:nvSpPr>
          <p:spPr>
            <a:xfrm>
              <a:off x="9680458" y="216952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316"/>
            <p:cNvSpPr/>
            <p:nvPr/>
          </p:nvSpPr>
          <p:spPr>
            <a:xfrm>
              <a:off x="9717396" y="214331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317"/>
            <p:cNvSpPr/>
            <p:nvPr/>
          </p:nvSpPr>
          <p:spPr>
            <a:xfrm>
              <a:off x="9754708" y="20384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318"/>
            <p:cNvSpPr/>
            <p:nvPr/>
          </p:nvSpPr>
          <p:spPr>
            <a:xfrm>
              <a:off x="9792019" y="2154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319"/>
            <p:cNvSpPr/>
            <p:nvPr/>
          </p:nvSpPr>
          <p:spPr>
            <a:xfrm>
              <a:off x="9829450" y="21383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320"/>
            <p:cNvSpPr/>
            <p:nvPr/>
          </p:nvSpPr>
          <p:spPr>
            <a:xfrm>
              <a:off x="9866642" y="21689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321"/>
            <p:cNvSpPr/>
            <p:nvPr/>
          </p:nvSpPr>
          <p:spPr>
            <a:xfrm>
              <a:off x="9904207" y="21923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322"/>
            <p:cNvSpPr/>
            <p:nvPr/>
          </p:nvSpPr>
          <p:spPr>
            <a:xfrm>
              <a:off x="9941519" y="21133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323"/>
            <p:cNvSpPr/>
            <p:nvPr/>
          </p:nvSpPr>
          <p:spPr>
            <a:xfrm>
              <a:off x="9978457" y="21137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324"/>
            <p:cNvSpPr/>
            <p:nvPr/>
          </p:nvSpPr>
          <p:spPr>
            <a:xfrm>
              <a:off x="10016022" y="21016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325"/>
            <p:cNvSpPr/>
            <p:nvPr/>
          </p:nvSpPr>
          <p:spPr>
            <a:xfrm>
              <a:off x="10053199" y="21559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326"/>
            <p:cNvSpPr/>
            <p:nvPr/>
          </p:nvSpPr>
          <p:spPr>
            <a:xfrm>
              <a:off x="10090391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327"/>
            <p:cNvSpPr/>
            <p:nvPr/>
          </p:nvSpPr>
          <p:spPr>
            <a:xfrm>
              <a:off x="10127822" y="21735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328"/>
            <p:cNvSpPr/>
            <p:nvPr/>
          </p:nvSpPr>
          <p:spPr>
            <a:xfrm>
              <a:off x="2898520" y="2152101"/>
              <a:ext cx="7254127" cy="3131997"/>
            </a:xfrm>
            <a:custGeom>
              <a:avLst/>
              <a:pathLst>
                <a:path w="7254127" h="3131997">
                  <a:moveTo>
                    <a:pt x="0" y="3131997"/>
                  </a:moveTo>
                  <a:lnTo>
                    <a:pt x="28341" y="3090364"/>
                  </a:lnTo>
                  <a:lnTo>
                    <a:pt x="56668" y="3049349"/>
                  </a:lnTo>
                  <a:lnTo>
                    <a:pt x="85010" y="3008919"/>
                  </a:lnTo>
                  <a:lnTo>
                    <a:pt x="113352" y="2968921"/>
                  </a:lnTo>
                  <a:lnTo>
                    <a:pt x="141678" y="2929385"/>
                  </a:lnTo>
                  <a:lnTo>
                    <a:pt x="170020" y="2890528"/>
                  </a:lnTo>
                  <a:lnTo>
                    <a:pt x="198362" y="2851980"/>
                  </a:lnTo>
                  <a:lnTo>
                    <a:pt x="226689" y="2814048"/>
                  </a:lnTo>
                  <a:lnTo>
                    <a:pt x="255030" y="2776424"/>
                  </a:lnTo>
                  <a:lnTo>
                    <a:pt x="283357" y="2739418"/>
                  </a:lnTo>
                  <a:lnTo>
                    <a:pt x="311699" y="2703028"/>
                  </a:lnTo>
                  <a:lnTo>
                    <a:pt x="340041" y="2666946"/>
                  </a:lnTo>
                  <a:lnTo>
                    <a:pt x="368368" y="2631173"/>
                  </a:lnTo>
                  <a:lnTo>
                    <a:pt x="396709" y="2596017"/>
                  </a:lnTo>
                  <a:lnTo>
                    <a:pt x="425051" y="2561477"/>
                  </a:lnTo>
                  <a:lnTo>
                    <a:pt x="453378" y="2527246"/>
                  </a:lnTo>
                  <a:lnTo>
                    <a:pt x="481720" y="2493323"/>
                  </a:lnTo>
                  <a:lnTo>
                    <a:pt x="510061" y="2460017"/>
                  </a:lnTo>
                  <a:lnTo>
                    <a:pt x="538388" y="2427020"/>
                  </a:lnTo>
                  <a:lnTo>
                    <a:pt x="566730" y="2394331"/>
                  </a:lnTo>
                  <a:lnTo>
                    <a:pt x="595072" y="2362258"/>
                  </a:lnTo>
                  <a:lnTo>
                    <a:pt x="623398" y="2330494"/>
                  </a:lnTo>
                  <a:lnTo>
                    <a:pt x="651740" y="2299038"/>
                  </a:lnTo>
                  <a:lnTo>
                    <a:pt x="680067" y="2268200"/>
                  </a:lnTo>
                  <a:lnTo>
                    <a:pt x="708409" y="2237669"/>
                  </a:lnTo>
                  <a:lnTo>
                    <a:pt x="736750" y="2207755"/>
                  </a:lnTo>
                  <a:lnTo>
                    <a:pt x="765077" y="2177842"/>
                  </a:lnTo>
                  <a:lnTo>
                    <a:pt x="793419" y="2148545"/>
                  </a:lnTo>
                  <a:lnTo>
                    <a:pt x="821761" y="2119556"/>
                  </a:lnTo>
                  <a:lnTo>
                    <a:pt x="850088" y="2090876"/>
                  </a:lnTo>
                  <a:lnTo>
                    <a:pt x="878429" y="2062504"/>
                  </a:lnTo>
                  <a:lnTo>
                    <a:pt x="906771" y="2034749"/>
                  </a:lnTo>
                  <a:lnTo>
                    <a:pt x="935098" y="2007303"/>
                  </a:lnTo>
                  <a:lnTo>
                    <a:pt x="963440" y="1979856"/>
                  </a:lnTo>
                  <a:lnTo>
                    <a:pt x="991781" y="1953026"/>
                  </a:lnTo>
                  <a:lnTo>
                    <a:pt x="1020108" y="1926505"/>
                  </a:lnTo>
                  <a:lnTo>
                    <a:pt x="1048450" y="1900600"/>
                  </a:lnTo>
                  <a:lnTo>
                    <a:pt x="1076792" y="1874695"/>
                  </a:lnTo>
                  <a:lnTo>
                    <a:pt x="1105119" y="1849099"/>
                  </a:lnTo>
                  <a:lnTo>
                    <a:pt x="1133460" y="1824120"/>
                  </a:lnTo>
                  <a:lnTo>
                    <a:pt x="1161787" y="1799140"/>
                  </a:lnTo>
                  <a:lnTo>
                    <a:pt x="1190129" y="1774469"/>
                  </a:lnTo>
                  <a:lnTo>
                    <a:pt x="1218471" y="1750415"/>
                  </a:lnTo>
                  <a:lnTo>
                    <a:pt x="1246797" y="1726360"/>
                  </a:lnTo>
                  <a:lnTo>
                    <a:pt x="1275139" y="1702923"/>
                  </a:lnTo>
                  <a:lnTo>
                    <a:pt x="1303481" y="1679485"/>
                  </a:lnTo>
                  <a:lnTo>
                    <a:pt x="1331808" y="1656664"/>
                  </a:lnTo>
                  <a:lnTo>
                    <a:pt x="1360149" y="1633844"/>
                  </a:lnTo>
                  <a:lnTo>
                    <a:pt x="1388491" y="1611331"/>
                  </a:lnTo>
                  <a:lnTo>
                    <a:pt x="1416818" y="1589436"/>
                  </a:lnTo>
                  <a:lnTo>
                    <a:pt x="1445160" y="1567540"/>
                  </a:lnTo>
                  <a:lnTo>
                    <a:pt x="1473501" y="1545953"/>
                  </a:lnTo>
                  <a:lnTo>
                    <a:pt x="1501828" y="1524674"/>
                  </a:lnTo>
                  <a:lnTo>
                    <a:pt x="1530170" y="1503704"/>
                  </a:lnTo>
                  <a:lnTo>
                    <a:pt x="1558497" y="1482733"/>
                  </a:lnTo>
                  <a:lnTo>
                    <a:pt x="1586839" y="1462379"/>
                  </a:lnTo>
                  <a:lnTo>
                    <a:pt x="1615180" y="1442026"/>
                  </a:lnTo>
                  <a:lnTo>
                    <a:pt x="1643507" y="1422289"/>
                  </a:lnTo>
                  <a:lnTo>
                    <a:pt x="1671849" y="1402552"/>
                  </a:lnTo>
                  <a:lnTo>
                    <a:pt x="1700191" y="1382815"/>
                  </a:lnTo>
                  <a:lnTo>
                    <a:pt x="1728517" y="1363695"/>
                  </a:lnTo>
                  <a:lnTo>
                    <a:pt x="1756859" y="1344883"/>
                  </a:lnTo>
                  <a:lnTo>
                    <a:pt x="1785201" y="1326072"/>
                  </a:lnTo>
                  <a:lnTo>
                    <a:pt x="1813528" y="1307568"/>
                  </a:lnTo>
                  <a:lnTo>
                    <a:pt x="1841869" y="1289373"/>
                  </a:lnTo>
                  <a:lnTo>
                    <a:pt x="1870211" y="1271178"/>
                  </a:lnTo>
                  <a:lnTo>
                    <a:pt x="1898538" y="1253600"/>
                  </a:lnTo>
                  <a:lnTo>
                    <a:pt x="1926880" y="1236022"/>
                  </a:lnTo>
                  <a:lnTo>
                    <a:pt x="1955222" y="1218752"/>
                  </a:lnTo>
                  <a:lnTo>
                    <a:pt x="1983548" y="1201482"/>
                  </a:lnTo>
                  <a:lnTo>
                    <a:pt x="2011890" y="1184521"/>
                  </a:lnTo>
                  <a:lnTo>
                    <a:pt x="2040217" y="1167868"/>
                  </a:lnTo>
                  <a:lnTo>
                    <a:pt x="2068559" y="1151524"/>
                  </a:lnTo>
                  <a:lnTo>
                    <a:pt x="2096900" y="1135179"/>
                  </a:lnTo>
                  <a:lnTo>
                    <a:pt x="2125227" y="1119143"/>
                  </a:lnTo>
                  <a:lnTo>
                    <a:pt x="2153569" y="1103415"/>
                  </a:lnTo>
                  <a:lnTo>
                    <a:pt x="2181911" y="1087687"/>
                  </a:lnTo>
                  <a:lnTo>
                    <a:pt x="2210238" y="1072268"/>
                  </a:lnTo>
                  <a:lnTo>
                    <a:pt x="2238579" y="1056848"/>
                  </a:lnTo>
                  <a:lnTo>
                    <a:pt x="2266921" y="1042045"/>
                  </a:lnTo>
                  <a:lnTo>
                    <a:pt x="2295248" y="1026934"/>
                  </a:lnTo>
                  <a:lnTo>
                    <a:pt x="2323590" y="1012440"/>
                  </a:lnTo>
                  <a:lnTo>
                    <a:pt x="2351931" y="997946"/>
                  </a:lnTo>
                  <a:lnTo>
                    <a:pt x="2380258" y="983760"/>
                  </a:lnTo>
                  <a:lnTo>
                    <a:pt x="2408600" y="969574"/>
                  </a:lnTo>
                  <a:lnTo>
                    <a:pt x="2436927" y="955697"/>
                  </a:lnTo>
                  <a:lnTo>
                    <a:pt x="2465268" y="941819"/>
                  </a:lnTo>
                  <a:lnTo>
                    <a:pt x="2493610" y="928250"/>
                  </a:lnTo>
                  <a:lnTo>
                    <a:pt x="2521937" y="914989"/>
                  </a:lnTo>
                  <a:lnTo>
                    <a:pt x="2550279" y="901729"/>
                  </a:lnTo>
                  <a:lnTo>
                    <a:pt x="2578620" y="888468"/>
                  </a:lnTo>
                  <a:lnTo>
                    <a:pt x="2606947" y="875824"/>
                  </a:lnTo>
                  <a:lnTo>
                    <a:pt x="2635289" y="862872"/>
                  </a:lnTo>
                  <a:lnTo>
                    <a:pt x="2663631" y="850228"/>
                  </a:lnTo>
                  <a:lnTo>
                    <a:pt x="2691958" y="837892"/>
                  </a:lnTo>
                  <a:lnTo>
                    <a:pt x="2720299" y="825865"/>
                  </a:lnTo>
                  <a:lnTo>
                    <a:pt x="2748641" y="813529"/>
                  </a:lnTo>
                  <a:lnTo>
                    <a:pt x="2776968" y="801811"/>
                  </a:lnTo>
                  <a:lnTo>
                    <a:pt x="2805310" y="789783"/>
                  </a:lnTo>
                  <a:lnTo>
                    <a:pt x="2833651" y="778373"/>
                  </a:lnTo>
                  <a:lnTo>
                    <a:pt x="2861978" y="766654"/>
                  </a:lnTo>
                  <a:lnTo>
                    <a:pt x="2890320" y="755552"/>
                  </a:lnTo>
                  <a:lnTo>
                    <a:pt x="2918647" y="744142"/>
                  </a:lnTo>
                  <a:lnTo>
                    <a:pt x="2946989" y="733040"/>
                  </a:lnTo>
                  <a:lnTo>
                    <a:pt x="2975330" y="722246"/>
                  </a:lnTo>
                  <a:lnTo>
                    <a:pt x="3003657" y="711453"/>
                  </a:lnTo>
                  <a:lnTo>
                    <a:pt x="3031999" y="700967"/>
                  </a:lnTo>
                  <a:lnTo>
                    <a:pt x="3060341" y="690482"/>
                  </a:lnTo>
                  <a:lnTo>
                    <a:pt x="3088667" y="679997"/>
                  </a:lnTo>
                  <a:lnTo>
                    <a:pt x="3117009" y="669820"/>
                  </a:lnTo>
                  <a:lnTo>
                    <a:pt x="3145351" y="659643"/>
                  </a:lnTo>
                  <a:lnTo>
                    <a:pt x="3173678" y="649775"/>
                  </a:lnTo>
                  <a:lnTo>
                    <a:pt x="3202019" y="639906"/>
                  </a:lnTo>
                  <a:lnTo>
                    <a:pt x="3230361" y="630038"/>
                  </a:lnTo>
                  <a:lnTo>
                    <a:pt x="3258688" y="620478"/>
                  </a:lnTo>
                  <a:lnTo>
                    <a:pt x="3287030" y="610918"/>
                  </a:lnTo>
                  <a:lnTo>
                    <a:pt x="3315357" y="601666"/>
                  </a:lnTo>
                  <a:lnTo>
                    <a:pt x="3343698" y="592414"/>
                  </a:lnTo>
                  <a:lnTo>
                    <a:pt x="3372040" y="583471"/>
                  </a:lnTo>
                  <a:lnTo>
                    <a:pt x="3400367" y="574220"/>
                  </a:lnTo>
                  <a:lnTo>
                    <a:pt x="3428709" y="565585"/>
                  </a:lnTo>
                  <a:lnTo>
                    <a:pt x="3457050" y="556641"/>
                  </a:lnTo>
                  <a:lnTo>
                    <a:pt x="3485377" y="548007"/>
                  </a:lnTo>
                  <a:lnTo>
                    <a:pt x="3513719" y="539372"/>
                  </a:lnTo>
                  <a:lnTo>
                    <a:pt x="3542061" y="531045"/>
                  </a:lnTo>
                  <a:lnTo>
                    <a:pt x="3570387" y="522719"/>
                  </a:lnTo>
                  <a:lnTo>
                    <a:pt x="3598729" y="514392"/>
                  </a:lnTo>
                  <a:lnTo>
                    <a:pt x="3627071" y="506374"/>
                  </a:lnTo>
                  <a:lnTo>
                    <a:pt x="3655398" y="498356"/>
                  </a:lnTo>
                  <a:lnTo>
                    <a:pt x="3683739" y="490338"/>
                  </a:lnTo>
                  <a:lnTo>
                    <a:pt x="3712081" y="482628"/>
                  </a:lnTo>
                  <a:lnTo>
                    <a:pt x="3740408" y="474918"/>
                  </a:lnTo>
                  <a:lnTo>
                    <a:pt x="3768750" y="467209"/>
                  </a:lnTo>
                  <a:lnTo>
                    <a:pt x="3797077" y="459807"/>
                  </a:lnTo>
                  <a:lnTo>
                    <a:pt x="3825418" y="452406"/>
                  </a:lnTo>
                  <a:lnTo>
                    <a:pt x="3853760" y="445005"/>
                  </a:lnTo>
                  <a:lnTo>
                    <a:pt x="3882087" y="437912"/>
                  </a:lnTo>
                  <a:lnTo>
                    <a:pt x="3910429" y="430819"/>
                  </a:lnTo>
                  <a:lnTo>
                    <a:pt x="3938770" y="423726"/>
                  </a:lnTo>
                  <a:lnTo>
                    <a:pt x="3967097" y="416633"/>
                  </a:lnTo>
                  <a:lnTo>
                    <a:pt x="3995439" y="409848"/>
                  </a:lnTo>
                  <a:lnTo>
                    <a:pt x="4023781" y="403064"/>
                  </a:lnTo>
                  <a:lnTo>
                    <a:pt x="4052108" y="396279"/>
                  </a:lnTo>
                  <a:lnTo>
                    <a:pt x="4080449" y="389803"/>
                  </a:lnTo>
                  <a:lnTo>
                    <a:pt x="4108791" y="383327"/>
                  </a:lnTo>
                  <a:lnTo>
                    <a:pt x="4137118" y="376851"/>
                  </a:lnTo>
                  <a:lnTo>
                    <a:pt x="4165460" y="370375"/>
                  </a:lnTo>
                  <a:lnTo>
                    <a:pt x="4193786" y="364207"/>
                  </a:lnTo>
                  <a:lnTo>
                    <a:pt x="4222128" y="358039"/>
                  </a:lnTo>
                  <a:lnTo>
                    <a:pt x="4250470" y="351871"/>
                  </a:lnTo>
                  <a:lnTo>
                    <a:pt x="4278797" y="345703"/>
                  </a:lnTo>
                  <a:lnTo>
                    <a:pt x="4307138" y="339844"/>
                  </a:lnTo>
                  <a:lnTo>
                    <a:pt x="4335480" y="333985"/>
                  </a:lnTo>
                  <a:lnTo>
                    <a:pt x="4363807" y="328125"/>
                  </a:lnTo>
                  <a:lnTo>
                    <a:pt x="4392149" y="322266"/>
                  </a:lnTo>
                  <a:lnTo>
                    <a:pt x="4420490" y="316715"/>
                  </a:lnTo>
                  <a:lnTo>
                    <a:pt x="4448817" y="311164"/>
                  </a:lnTo>
                  <a:lnTo>
                    <a:pt x="4477159" y="305613"/>
                  </a:lnTo>
                  <a:lnTo>
                    <a:pt x="4505501" y="300062"/>
                  </a:lnTo>
                  <a:lnTo>
                    <a:pt x="4533828" y="294819"/>
                  </a:lnTo>
                  <a:lnTo>
                    <a:pt x="4562169" y="289577"/>
                  </a:lnTo>
                  <a:lnTo>
                    <a:pt x="4590511" y="284334"/>
                  </a:lnTo>
                  <a:lnTo>
                    <a:pt x="4618838" y="279091"/>
                  </a:lnTo>
                  <a:lnTo>
                    <a:pt x="4647180" y="273849"/>
                  </a:lnTo>
                  <a:lnTo>
                    <a:pt x="4675506" y="268915"/>
                  </a:lnTo>
                  <a:lnTo>
                    <a:pt x="4703848" y="263980"/>
                  </a:lnTo>
                  <a:lnTo>
                    <a:pt x="4732190" y="259046"/>
                  </a:lnTo>
                  <a:lnTo>
                    <a:pt x="4760517" y="254112"/>
                  </a:lnTo>
                  <a:lnTo>
                    <a:pt x="4788858" y="249486"/>
                  </a:lnTo>
                  <a:lnTo>
                    <a:pt x="4817200" y="244552"/>
                  </a:lnTo>
                  <a:lnTo>
                    <a:pt x="4845527" y="239926"/>
                  </a:lnTo>
                  <a:lnTo>
                    <a:pt x="4873869" y="235300"/>
                  </a:lnTo>
                  <a:lnTo>
                    <a:pt x="4902211" y="230674"/>
                  </a:lnTo>
                  <a:lnTo>
                    <a:pt x="4930537" y="226357"/>
                  </a:lnTo>
                  <a:lnTo>
                    <a:pt x="4958879" y="222039"/>
                  </a:lnTo>
                  <a:lnTo>
                    <a:pt x="4987221" y="217414"/>
                  </a:lnTo>
                  <a:lnTo>
                    <a:pt x="5015548" y="213096"/>
                  </a:lnTo>
                  <a:lnTo>
                    <a:pt x="5043889" y="208779"/>
                  </a:lnTo>
                  <a:lnTo>
                    <a:pt x="5072216" y="204770"/>
                  </a:lnTo>
                  <a:lnTo>
                    <a:pt x="5100558" y="200452"/>
                  </a:lnTo>
                  <a:lnTo>
                    <a:pt x="5128900" y="196443"/>
                  </a:lnTo>
                  <a:lnTo>
                    <a:pt x="5157227" y="192434"/>
                  </a:lnTo>
                  <a:lnTo>
                    <a:pt x="5185568" y="188425"/>
                  </a:lnTo>
                  <a:lnTo>
                    <a:pt x="5213910" y="184416"/>
                  </a:lnTo>
                  <a:lnTo>
                    <a:pt x="5242237" y="180407"/>
                  </a:lnTo>
                  <a:lnTo>
                    <a:pt x="5270579" y="176706"/>
                  </a:lnTo>
                  <a:lnTo>
                    <a:pt x="5298920" y="173006"/>
                  </a:lnTo>
                  <a:lnTo>
                    <a:pt x="5327247" y="168997"/>
                  </a:lnTo>
                  <a:lnTo>
                    <a:pt x="5355589" y="165296"/>
                  </a:lnTo>
                  <a:lnTo>
                    <a:pt x="5383931" y="161904"/>
                  </a:lnTo>
                  <a:lnTo>
                    <a:pt x="5412257" y="158203"/>
                  </a:lnTo>
                  <a:lnTo>
                    <a:pt x="5440599" y="154502"/>
                  </a:lnTo>
                  <a:lnTo>
                    <a:pt x="5468926" y="151110"/>
                  </a:lnTo>
                  <a:lnTo>
                    <a:pt x="5497268" y="147718"/>
                  </a:lnTo>
                  <a:lnTo>
                    <a:pt x="5525609" y="144325"/>
                  </a:lnTo>
                  <a:lnTo>
                    <a:pt x="5553936" y="140933"/>
                  </a:lnTo>
                  <a:lnTo>
                    <a:pt x="5582278" y="137541"/>
                  </a:lnTo>
                  <a:lnTo>
                    <a:pt x="5610620" y="134149"/>
                  </a:lnTo>
                  <a:lnTo>
                    <a:pt x="5638947" y="130756"/>
                  </a:lnTo>
                  <a:lnTo>
                    <a:pt x="5667288" y="127672"/>
                  </a:lnTo>
                  <a:lnTo>
                    <a:pt x="5695630" y="124589"/>
                  </a:lnTo>
                  <a:lnTo>
                    <a:pt x="5723957" y="121505"/>
                  </a:lnTo>
                  <a:lnTo>
                    <a:pt x="5752299" y="118421"/>
                  </a:lnTo>
                  <a:lnTo>
                    <a:pt x="5780640" y="115337"/>
                  </a:lnTo>
                  <a:lnTo>
                    <a:pt x="5808967" y="112253"/>
                  </a:lnTo>
                  <a:lnTo>
                    <a:pt x="5837309" y="109169"/>
                  </a:lnTo>
                  <a:lnTo>
                    <a:pt x="5865651" y="106394"/>
                  </a:lnTo>
                  <a:lnTo>
                    <a:pt x="5893978" y="103310"/>
                  </a:lnTo>
                  <a:lnTo>
                    <a:pt x="5922319" y="100534"/>
                  </a:lnTo>
                  <a:lnTo>
                    <a:pt x="5950646" y="97759"/>
                  </a:lnTo>
                  <a:lnTo>
                    <a:pt x="5978988" y="94983"/>
                  </a:lnTo>
                  <a:lnTo>
                    <a:pt x="6007330" y="92208"/>
                  </a:lnTo>
                  <a:lnTo>
                    <a:pt x="6035656" y="89432"/>
                  </a:lnTo>
                  <a:lnTo>
                    <a:pt x="6063998" y="86657"/>
                  </a:lnTo>
                  <a:lnTo>
                    <a:pt x="6092340" y="84190"/>
                  </a:lnTo>
                  <a:lnTo>
                    <a:pt x="6120667" y="81414"/>
                  </a:lnTo>
                  <a:lnTo>
                    <a:pt x="6149008" y="78947"/>
                  </a:lnTo>
                  <a:lnTo>
                    <a:pt x="6177350" y="76172"/>
                  </a:lnTo>
                  <a:lnTo>
                    <a:pt x="6205677" y="73704"/>
                  </a:lnTo>
                  <a:lnTo>
                    <a:pt x="6234019" y="71237"/>
                  </a:lnTo>
                  <a:lnTo>
                    <a:pt x="6262360" y="68770"/>
                  </a:lnTo>
                  <a:lnTo>
                    <a:pt x="6290687" y="66303"/>
                  </a:lnTo>
                  <a:lnTo>
                    <a:pt x="6319029" y="64144"/>
                  </a:lnTo>
                  <a:lnTo>
                    <a:pt x="6347356" y="61677"/>
                  </a:lnTo>
                  <a:lnTo>
                    <a:pt x="6375698" y="59210"/>
                  </a:lnTo>
                  <a:lnTo>
                    <a:pt x="6404039" y="57051"/>
                  </a:lnTo>
                  <a:lnTo>
                    <a:pt x="6432366" y="54893"/>
                  </a:lnTo>
                  <a:lnTo>
                    <a:pt x="6460708" y="52426"/>
                  </a:lnTo>
                  <a:lnTo>
                    <a:pt x="6489050" y="50267"/>
                  </a:lnTo>
                  <a:lnTo>
                    <a:pt x="6517376" y="48108"/>
                  </a:lnTo>
                  <a:lnTo>
                    <a:pt x="6545718" y="45949"/>
                  </a:lnTo>
                  <a:lnTo>
                    <a:pt x="6574060" y="43791"/>
                  </a:lnTo>
                  <a:lnTo>
                    <a:pt x="6602387" y="41632"/>
                  </a:lnTo>
                  <a:lnTo>
                    <a:pt x="6630728" y="39782"/>
                  </a:lnTo>
                  <a:lnTo>
                    <a:pt x="6659070" y="37623"/>
                  </a:lnTo>
                  <a:lnTo>
                    <a:pt x="6687397" y="35464"/>
                  </a:lnTo>
                  <a:lnTo>
                    <a:pt x="6715739" y="33614"/>
                  </a:lnTo>
                  <a:lnTo>
                    <a:pt x="6744081" y="31764"/>
                  </a:lnTo>
                  <a:lnTo>
                    <a:pt x="6772407" y="29605"/>
                  </a:lnTo>
                  <a:lnTo>
                    <a:pt x="6800749" y="27754"/>
                  </a:lnTo>
                  <a:lnTo>
                    <a:pt x="6829076" y="25904"/>
                  </a:lnTo>
                  <a:lnTo>
                    <a:pt x="6857418" y="24054"/>
                  </a:lnTo>
                  <a:lnTo>
                    <a:pt x="6885759" y="22203"/>
                  </a:lnTo>
                  <a:lnTo>
                    <a:pt x="6914086" y="20353"/>
                  </a:lnTo>
                  <a:lnTo>
                    <a:pt x="6942428" y="18503"/>
                  </a:lnTo>
                  <a:lnTo>
                    <a:pt x="6970770" y="16652"/>
                  </a:lnTo>
                  <a:lnTo>
                    <a:pt x="6999097" y="14802"/>
                  </a:lnTo>
                  <a:lnTo>
                    <a:pt x="7027438" y="13260"/>
                  </a:lnTo>
                  <a:lnTo>
                    <a:pt x="7055780" y="11410"/>
                  </a:lnTo>
                  <a:lnTo>
                    <a:pt x="7084107" y="9868"/>
                  </a:lnTo>
                  <a:lnTo>
                    <a:pt x="7112449" y="8018"/>
                  </a:lnTo>
                  <a:lnTo>
                    <a:pt x="7140790" y="6476"/>
                  </a:lnTo>
                  <a:lnTo>
                    <a:pt x="7169117" y="4934"/>
                  </a:lnTo>
                  <a:lnTo>
                    <a:pt x="7197459" y="3392"/>
                  </a:lnTo>
                  <a:lnTo>
                    <a:pt x="7225786" y="1541"/>
                  </a:lnTo>
                  <a:lnTo>
                    <a:pt x="7254127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329"/>
            <p:cNvSpPr/>
            <p:nvPr/>
          </p:nvSpPr>
          <p:spPr>
            <a:xfrm>
              <a:off x="2090154" y="51223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330"/>
            <p:cNvSpPr/>
            <p:nvPr/>
          </p:nvSpPr>
          <p:spPr>
            <a:xfrm>
              <a:off x="2127466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331"/>
            <p:cNvSpPr/>
            <p:nvPr/>
          </p:nvSpPr>
          <p:spPr>
            <a:xfrm>
              <a:off x="2164777" y="51679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332"/>
            <p:cNvSpPr/>
            <p:nvPr/>
          </p:nvSpPr>
          <p:spPr>
            <a:xfrm>
              <a:off x="2202089" y="51414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333"/>
            <p:cNvSpPr/>
            <p:nvPr/>
          </p:nvSpPr>
          <p:spPr>
            <a:xfrm>
              <a:off x="2239400" y="52142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334"/>
            <p:cNvSpPr/>
            <p:nvPr/>
          </p:nvSpPr>
          <p:spPr>
            <a:xfrm>
              <a:off x="2276711" y="52571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335"/>
            <p:cNvSpPr/>
            <p:nvPr/>
          </p:nvSpPr>
          <p:spPr>
            <a:xfrm>
              <a:off x="2314023" y="52463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336"/>
            <p:cNvSpPr/>
            <p:nvPr/>
          </p:nvSpPr>
          <p:spPr>
            <a:xfrm>
              <a:off x="2351334" y="51605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337"/>
            <p:cNvSpPr/>
            <p:nvPr/>
          </p:nvSpPr>
          <p:spPr>
            <a:xfrm>
              <a:off x="2388646" y="518094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338"/>
            <p:cNvSpPr/>
            <p:nvPr/>
          </p:nvSpPr>
          <p:spPr>
            <a:xfrm>
              <a:off x="2425957" y="513190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339"/>
            <p:cNvSpPr/>
            <p:nvPr/>
          </p:nvSpPr>
          <p:spPr>
            <a:xfrm>
              <a:off x="2463269" y="517724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340"/>
            <p:cNvSpPr/>
            <p:nvPr/>
          </p:nvSpPr>
          <p:spPr>
            <a:xfrm>
              <a:off x="2500580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341"/>
            <p:cNvSpPr/>
            <p:nvPr/>
          </p:nvSpPr>
          <p:spPr>
            <a:xfrm>
              <a:off x="2537891" y="5151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342"/>
            <p:cNvSpPr/>
            <p:nvPr/>
          </p:nvSpPr>
          <p:spPr>
            <a:xfrm>
              <a:off x="2575203" y="51538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343"/>
            <p:cNvSpPr/>
            <p:nvPr/>
          </p:nvSpPr>
          <p:spPr>
            <a:xfrm>
              <a:off x="2612514" y="5222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344"/>
            <p:cNvSpPr/>
            <p:nvPr/>
          </p:nvSpPr>
          <p:spPr>
            <a:xfrm>
              <a:off x="2649826" y="52176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345"/>
            <p:cNvSpPr/>
            <p:nvPr/>
          </p:nvSpPr>
          <p:spPr>
            <a:xfrm>
              <a:off x="2687137" y="51228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346"/>
            <p:cNvSpPr/>
            <p:nvPr/>
          </p:nvSpPr>
          <p:spPr>
            <a:xfrm>
              <a:off x="2724448" y="51769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347"/>
            <p:cNvSpPr/>
            <p:nvPr/>
          </p:nvSpPr>
          <p:spPr>
            <a:xfrm>
              <a:off x="2761760" y="52555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348"/>
            <p:cNvSpPr/>
            <p:nvPr/>
          </p:nvSpPr>
          <p:spPr>
            <a:xfrm>
              <a:off x="2799071" y="516953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349"/>
            <p:cNvSpPr/>
            <p:nvPr/>
          </p:nvSpPr>
          <p:spPr>
            <a:xfrm>
              <a:off x="2836383" y="51428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350"/>
            <p:cNvSpPr/>
            <p:nvPr/>
          </p:nvSpPr>
          <p:spPr>
            <a:xfrm>
              <a:off x="2873694" y="51938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351"/>
            <p:cNvSpPr/>
            <p:nvPr/>
          </p:nvSpPr>
          <p:spPr>
            <a:xfrm>
              <a:off x="3030790" y="50797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352"/>
            <p:cNvSpPr/>
            <p:nvPr/>
          </p:nvSpPr>
          <p:spPr>
            <a:xfrm>
              <a:off x="3068101" y="50094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353"/>
            <p:cNvSpPr/>
            <p:nvPr/>
          </p:nvSpPr>
          <p:spPr>
            <a:xfrm>
              <a:off x="3105413" y="49576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354"/>
            <p:cNvSpPr/>
            <p:nvPr/>
          </p:nvSpPr>
          <p:spPr>
            <a:xfrm>
              <a:off x="3142724" y="48636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355"/>
            <p:cNvSpPr/>
            <p:nvPr/>
          </p:nvSpPr>
          <p:spPr>
            <a:xfrm>
              <a:off x="3180036" y="483554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356"/>
            <p:cNvSpPr/>
            <p:nvPr/>
          </p:nvSpPr>
          <p:spPr>
            <a:xfrm>
              <a:off x="3217347" y="46924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357"/>
            <p:cNvSpPr/>
            <p:nvPr/>
          </p:nvSpPr>
          <p:spPr>
            <a:xfrm>
              <a:off x="3254658" y="465668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358"/>
            <p:cNvSpPr/>
            <p:nvPr/>
          </p:nvSpPr>
          <p:spPr>
            <a:xfrm>
              <a:off x="3291970" y="45721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359"/>
            <p:cNvSpPr/>
            <p:nvPr/>
          </p:nvSpPr>
          <p:spPr>
            <a:xfrm>
              <a:off x="3329281" y="45512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360"/>
            <p:cNvSpPr/>
            <p:nvPr/>
          </p:nvSpPr>
          <p:spPr>
            <a:xfrm>
              <a:off x="3366593" y="433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361"/>
            <p:cNvSpPr/>
            <p:nvPr/>
          </p:nvSpPr>
          <p:spPr>
            <a:xfrm>
              <a:off x="3403904" y="429031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362"/>
            <p:cNvSpPr/>
            <p:nvPr/>
          </p:nvSpPr>
          <p:spPr>
            <a:xfrm>
              <a:off x="3441215" y="43260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363"/>
            <p:cNvSpPr/>
            <p:nvPr/>
          </p:nvSpPr>
          <p:spPr>
            <a:xfrm>
              <a:off x="3478527" y="419656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364"/>
            <p:cNvSpPr/>
            <p:nvPr/>
          </p:nvSpPr>
          <p:spPr>
            <a:xfrm>
              <a:off x="3515838" y="42822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365"/>
            <p:cNvSpPr/>
            <p:nvPr/>
          </p:nvSpPr>
          <p:spPr>
            <a:xfrm>
              <a:off x="3553150" y="420581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366"/>
            <p:cNvSpPr/>
            <p:nvPr/>
          </p:nvSpPr>
          <p:spPr>
            <a:xfrm>
              <a:off x="3590461" y="41469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367"/>
            <p:cNvSpPr/>
            <p:nvPr/>
          </p:nvSpPr>
          <p:spPr>
            <a:xfrm>
              <a:off x="3627772" y="40281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368"/>
            <p:cNvSpPr/>
            <p:nvPr/>
          </p:nvSpPr>
          <p:spPr>
            <a:xfrm>
              <a:off x="3665084" y="39603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369"/>
            <p:cNvSpPr/>
            <p:nvPr/>
          </p:nvSpPr>
          <p:spPr>
            <a:xfrm>
              <a:off x="3702395" y="40161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370"/>
            <p:cNvSpPr/>
            <p:nvPr/>
          </p:nvSpPr>
          <p:spPr>
            <a:xfrm>
              <a:off x="3739707" y="38428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371"/>
            <p:cNvSpPr/>
            <p:nvPr/>
          </p:nvSpPr>
          <p:spPr>
            <a:xfrm>
              <a:off x="3777018" y="38891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372"/>
            <p:cNvSpPr/>
            <p:nvPr/>
          </p:nvSpPr>
          <p:spPr>
            <a:xfrm>
              <a:off x="3814329" y="38332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373"/>
            <p:cNvSpPr/>
            <p:nvPr/>
          </p:nvSpPr>
          <p:spPr>
            <a:xfrm>
              <a:off x="3851641" y="37827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374"/>
            <p:cNvSpPr/>
            <p:nvPr/>
          </p:nvSpPr>
          <p:spPr>
            <a:xfrm>
              <a:off x="3888952" y="37031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375"/>
            <p:cNvSpPr/>
            <p:nvPr/>
          </p:nvSpPr>
          <p:spPr>
            <a:xfrm>
              <a:off x="3926264" y="37805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376"/>
            <p:cNvSpPr/>
            <p:nvPr/>
          </p:nvSpPr>
          <p:spPr>
            <a:xfrm>
              <a:off x="3963575" y="367693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377"/>
            <p:cNvSpPr/>
            <p:nvPr/>
          </p:nvSpPr>
          <p:spPr>
            <a:xfrm>
              <a:off x="4000886" y="37626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378"/>
            <p:cNvSpPr/>
            <p:nvPr/>
          </p:nvSpPr>
          <p:spPr>
            <a:xfrm>
              <a:off x="4038198" y="3548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379"/>
            <p:cNvSpPr/>
            <p:nvPr/>
          </p:nvSpPr>
          <p:spPr>
            <a:xfrm>
              <a:off x="4075509" y="358256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380"/>
            <p:cNvSpPr/>
            <p:nvPr/>
          </p:nvSpPr>
          <p:spPr>
            <a:xfrm>
              <a:off x="4112821" y="35033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381"/>
            <p:cNvSpPr/>
            <p:nvPr/>
          </p:nvSpPr>
          <p:spPr>
            <a:xfrm>
              <a:off x="4150132" y="34225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382"/>
            <p:cNvSpPr/>
            <p:nvPr/>
          </p:nvSpPr>
          <p:spPr>
            <a:xfrm>
              <a:off x="4187443" y="344841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383"/>
            <p:cNvSpPr/>
            <p:nvPr/>
          </p:nvSpPr>
          <p:spPr>
            <a:xfrm>
              <a:off x="4224755" y="34357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384"/>
            <p:cNvSpPr/>
            <p:nvPr/>
          </p:nvSpPr>
          <p:spPr>
            <a:xfrm>
              <a:off x="4262066" y="334356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385"/>
            <p:cNvSpPr/>
            <p:nvPr/>
          </p:nvSpPr>
          <p:spPr>
            <a:xfrm>
              <a:off x="4299378" y="32954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386"/>
            <p:cNvSpPr/>
            <p:nvPr/>
          </p:nvSpPr>
          <p:spPr>
            <a:xfrm>
              <a:off x="4336689" y="32649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387"/>
            <p:cNvSpPr/>
            <p:nvPr/>
          </p:nvSpPr>
          <p:spPr>
            <a:xfrm>
              <a:off x="4374000" y="32710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388"/>
            <p:cNvSpPr/>
            <p:nvPr/>
          </p:nvSpPr>
          <p:spPr>
            <a:xfrm>
              <a:off x="4411312" y="32217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389"/>
            <p:cNvSpPr/>
            <p:nvPr/>
          </p:nvSpPr>
          <p:spPr>
            <a:xfrm>
              <a:off x="4448623" y="32834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390"/>
            <p:cNvSpPr/>
            <p:nvPr/>
          </p:nvSpPr>
          <p:spPr>
            <a:xfrm>
              <a:off x="4485935" y="31264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391"/>
            <p:cNvSpPr/>
            <p:nvPr/>
          </p:nvSpPr>
          <p:spPr>
            <a:xfrm>
              <a:off x="4523246" y="319306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392"/>
            <p:cNvSpPr/>
            <p:nvPr/>
          </p:nvSpPr>
          <p:spPr>
            <a:xfrm>
              <a:off x="4560557" y="31585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393"/>
            <p:cNvSpPr/>
            <p:nvPr/>
          </p:nvSpPr>
          <p:spPr>
            <a:xfrm>
              <a:off x="4597869" y="311967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394"/>
            <p:cNvSpPr/>
            <p:nvPr/>
          </p:nvSpPr>
          <p:spPr>
            <a:xfrm>
              <a:off x="4635180" y="3160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395"/>
            <p:cNvSpPr/>
            <p:nvPr/>
          </p:nvSpPr>
          <p:spPr>
            <a:xfrm>
              <a:off x="4672492" y="30700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396"/>
            <p:cNvSpPr/>
            <p:nvPr/>
          </p:nvSpPr>
          <p:spPr>
            <a:xfrm>
              <a:off x="4709803" y="31650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397"/>
            <p:cNvSpPr/>
            <p:nvPr/>
          </p:nvSpPr>
          <p:spPr>
            <a:xfrm>
              <a:off x="4747114" y="31094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398"/>
            <p:cNvSpPr/>
            <p:nvPr/>
          </p:nvSpPr>
          <p:spPr>
            <a:xfrm>
              <a:off x="4784426" y="307372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399"/>
            <p:cNvSpPr/>
            <p:nvPr/>
          </p:nvSpPr>
          <p:spPr>
            <a:xfrm>
              <a:off x="4821737" y="29839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400"/>
            <p:cNvSpPr/>
            <p:nvPr/>
          </p:nvSpPr>
          <p:spPr>
            <a:xfrm>
              <a:off x="4859049" y="3046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401"/>
            <p:cNvSpPr/>
            <p:nvPr/>
          </p:nvSpPr>
          <p:spPr>
            <a:xfrm>
              <a:off x="4896360" y="30727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402"/>
            <p:cNvSpPr/>
            <p:nvPr/>
          </p:nvSpPr>
          <p:spPr>
            <a:xfrm>
              <a:off x="4933671" y="28936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403"/>
            <p:cNvSpPr/>
            <p:nvPr/>
          </p:nvSpPr>
          <p:spPr>
            <a:xfrm>
              <a:off x="4970983" y="29812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404"/>
            <p:cNvSpPr/>
            <p:nvPr/>
          </p:nvSpPr>
          <p:spPr>
            <a:xfrm>
              <a:off x="5008294" y="29315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405"/>
            <p:cNvSpPr/>
            <p:nvPr/>
          </p:nvSpPr>
          <p:spPr>
            <a:xfrm>
              <a:off x="5045606" y="291243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406"/>
            <p:cNvSpPr/>
            <p:nvPr/>
          </p:nvSpPr>
          <p:spPr>
            <a:xfrm>
              <a:off x="5082917" y="30764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407"/>
            <p:cNvSpPr/>
            <p:nvPr/>
          </p:nvSpPr>
          <p:spPr>
            <a:xfrm>
              <a:off x="5120229" y="30182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408"/>
            <p:cNvSpPr/>
            <p:nvPr/>
          </p:nvSpPr>
          <p:spPr>
            <a:xfrm>
              <a:off x="5157540" y="2966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409"/>
            <p:cNvSpPr/>
            <p:nvPr/>
          </p:nvSpPr>
          <p:spPr>
            <a:xfrm>
              <a:off x="5194851" y="28328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410"/>
            <p:cNvSpPr/>
            <p:nvPr/>
          </p:nvSpPr>
          <p:spPr>
            <a:xfrm>
              <a:off x="5232163" y="296948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411"/>
            <p:cNvSpPr/>
            <p:nvPr/>
          </p:nvSpPr>
          <p:spPr>
            <a:xfrm>
              <a:off x="5269474" y="29263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412"/>
            <p:cNvSpPr/>
            <p:nvPr/>
          </p:nvSpPr>
          <p:spPr>
            <a:xfrm>
              <a:off x="5306786" y="289053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413"/>
            <p:cNvSpPr/>
            <p:nvPr/>
          </p:nvSpPr>
          <p:spPr>
            <a:xfrm>
              <a:off x="5344097" y="28476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414"/>
            <p:cNvSpPr/>
            <p:nvPr/>
          </p:nvSpPr>
          <p:spPr>
            <a:xfrm>
              <a:off x="5381408" y="291397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415"/>
            <p:cNvSpPr/>
            <p:nvPr/>
          </p:nvSpPr>
          <p:spPr>
            <a:xfrm>
              <a:off x="5418720" y="290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416"/>
            <p:cNvSpPr/>
            <p:nvPr/>
          </p:nvSpPr>
          <p:spPr>
            <a:xfrm>
              <a:off x="5456031" y="29599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417"/>
            <p:cNvSpPr/>
            <p:nvPr/>
          </p:nvSpPr>
          <p:spPr>
            <a:xfrm>
              <a:off x="5493343" y="2830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418"/>
            <p:cNvSpPr/>
            <p:nvPr/>
          </p:nvSpPr>
          <p:spPr>
            <a:xfrm>
              <a:off x="5530654" y="282639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419"/>
            <p:cNvSpPr/>
            <p:nvPr/>
          </p:nvSpPr>
          <p:spPr>
            <a:xfrm>
              <a:off x="5567965" y="286925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420"/>
            <p:cNvSpPr/>
            <p:nvPr/>
          </p:nvSpPr>
          <p:spPr>
            <a:xfrm>
              <a:off x="5605277" y="29451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421"/>
            <p:cNvSpPr/>
            <p:nvPr/>
          </p:nvSpPr>
          <p:spPr>
            <a:xfrm>
              <a:off x="5642588" y="28470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422"/>
            <p:cNvSpPr/>
            <p:nvPr/>
          </p:nvSpPr>
          <p:spPr>
            <a:xfrm>
              <a:off x="5679900" y="2838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423"/>
            <p:cNvSpPr/>
            <p:nvPr/>
          </p:nvSpPr>
          <p:spPr>
            <a:xfrm>
              <a:off x="5717211" y="27619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424"/>
            <p:cNvSpPr/>
            <p:nvPr/>
          </p:nvSpPr>
          <p:spPr>
            <a:xfrm>
              <a:off x="5754522" y="27095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425"/>
            <p:cNvSpPr/>
            <p:nvPr/>
          </p:nvSpPr>
          <p:spPr>
            <a:xfrm>
              <a:off x="5791834" y="27224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426"/>
            <p:cNvSpPr/>
            <p:nvPr/>
          </p:nvSpPr>
          <p:spPr>
            <a:xfrm>
              <a:off x="5829145" y="28489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427"/>
            <p:cNvSpPr/>
            <p:nvPr/>
          </p:nvSpPr>
          <p:spPr>
            <a:xfrm>
              <a:off x="5866457" y="27486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428"/>
            <p:cNvSpPr/>
            <p:nvPr/>
          </p:nvSpPr>
          <p:spPr>
            <a:xfrm>
              <a:off x="5903768" y="272555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429"/>
            <p:cNvSpPr/>
            <p:nvPr/>
          </p:nvSpPr>
          <p:spPr>
            <a:xfrm>
              <a:off x="5941079" y="27588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430"/>
            <p:cNvSpPr/>
            <p:nvPr/>
          </p:nvSpPr>
          <p:spPr>
            <a:xfrm>
              <a:off x="5978391" y="2725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431"/>
            <p:cNvSpPr/>
            <p:nvPr/>
          </p:nvSpPr>
          <p:spPr>
            <a:xfrm>
              <a:off x="6015702" y="27533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432"/>
            <p:cNvSpPr/>
            <p:nvPr/>
          </p:nvSpPr>
          <p:spPr>
            <a:xfrm>
              <a:off x="6053014" y="26327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433"/>
            <p:cNvSpPr/>
            <p:nvPr/>
          </p:nvSpPr>
          <p:spPr>
            <a:xfrm>
              <a:off x="6090325" y="27366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434"/>
            <p:cNvSpPr/>
            <p:nvPr/>
          </p:nvSpPr>
          <p:spPr>
            <a:xfrm>
              <a:off x="6127636" y="2770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435"/>
            <p:cNvSpPr/>
            <p:nvPr/>
          </p:nvSpPr>
          <p:spPr>
            <a:xfrm>
              <a:off x="6164948" y="26558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436"/>
            <p:cNvSpPr/>
            <p:nvPr/>
          </p:nvSpPr>
          <p:spPr>
            <a:xfrm>
              <a:off x="6202259" y="27070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437"/>
            <p:cNvSpPr/>
            <p:nvPr/>
          </p:nvSpPr>
          <p:spPr>
            <a:xfrm>
              <a:off x="6239571" y="25836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438"/>
            <p:cNvSpPr/>
            <p:nvPr/>
          </p:nvSpPr>
          <p:spPr>
            <a:xfrm>
              <a:off x="6276882" y="26842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439"/>
            <p:cNvSpPr/>
            <p:nvPr/>
          </p:nvSpPr>
          <p:spPr>
            <a:xfrm>
              <a:off x="6314193" y="26654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440"/>
            <p:cNvSpPr/>
            <p:nvPr/>
          </p:nvSpPr>
          <p:spPr>
            <a:xfrm>
              <a:off x="6351505" y="27005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441"/>
            <p:cNvSpPr/>
            <p:nvPr/>
          </p:nvSpPr>
          <p:spPr>
            <a:xfrm>
              <a:off x="6388816" y="25676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442"/>
            <p:cNvSpPr/>
            <p:nvPr/>
          </p:nvSpPr>
          <p:spPr>
            <a:xfrm>
              <a:off x="6426128" y="25232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443"/>
            <p:cNvSpPr/>
            <p:nvPr/>
          </p:nvSpPr>
          <p:spPr>
            <a:xfrm>
              <a:off x="6463439" y="26984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444"/>
            <p:cNvSpPr/>
            <p:nvPr/>
          </p:nvSpPr>
          <p:spPr>
            <a:xfrm>
              <a:off x="6500750" y="26237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445"/>
            <p:cNvSpPr/>
            <p:nvPr/>
          </p:nvSpPr>
          <p:spPr>
            <a:xfrm>
              <a:off x="6538062" y="24341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446"/>
            <p:cNvSpPr/>
            <p:nvPr/>
          </p:nvSpPr>
          <p:spPr>
            <a:xfrm>
              <a:off x="6575373" y="25146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447"/>
            <p:cNvSpPr/>
            <p:nvPr/>
          </p:nvSpPr>
          <p:spPr>
            <a:xfrm>
              <a:off x="6612685" y="24603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448"/>
            <p:cNvSpPr/>
            <p:nvPr/>
          </p:nvSpPr>
          <p:spPr>
            <a:xfrm>
              <a:off x="6649996" y="25750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449"/>
            <p:cNvSpPr/>
            <p:nvPr/>
          </p:nvSpPr>
          <p:spPr>
            <a:xfrm>
              <a:off x="6687307" y="23653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450"/>
            <p:cNvSpPr/>
            <p:nvPr/>
          </p:nvSpPr>
          <p:spPr>
            <a:xfrm>
              <a:off x="6724619" y="25395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451"/>
            <p:cNvSpPr/>
            <p:nvPr/>
          </p:nvSpPr>
          <p:spPr>
            <a:xfrm>
              <a:off x="6761930" y="24088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452"/>
            <p:cNvSpPr/>
            <p:nvPr/>
          </p:nvSpPr>
          <p:spPr>
            <a:xfrm>
              <a:off x="6864805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453"/>
            <p:cNvSpPr/>
            <p:nvPr/>
          </p:nvSpPr>
          <p:spPr>
            <a:xfrm>
              <a:off x="6902117" y="24914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454"/>
            <p:cNvSpPr/>
            <p:nvPr/>
          </p:nvSpPr>
          <p:spPr>
            <a:xfrm>
              <a:off x="6939428" y="23496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455"/>
            <p:cNvSpPr/>
            <p:nvPr/>
          </p:nvSpPr>
          <p:spPr>
            <a:xfrm>
              <a:off x="6976739" y="23924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456"/>
            <p:cNvSpPr/>
            <p:nvPr/>
          </p:nvSpPr>
          <p:spPr>
            <a:xfrm>
              <a:off x="7014051" y="24652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457"/>
            <p:cNvSpPr/>
            <p:nvPr/>
          </p:nvSpPr>
          <p:spPr>
            <a:xfrm>
              <a:off x="7051362" y="2377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458"/>
            <p:cNvSpPr/>
            <p:nvPr/>
          </p:nvSpPr>
          <p:spPr>
            <a:xfrm>
              <a:off x="7088674" y="23847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459"/>
            <p:cNvSpPr/>
            <p:nvPr/>
          </p:nvSpPr>
          <p:spPr>
            <a:xfrm>
              <a:off x="7125985" y="236165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460"/>
            <p:cNvSpPr/>
            <p:nvPr/>
          </p:nvSpPr>
          <p:spPr>
            <a:xfrm>
              <a:off x="7163297" y="23810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461"/>
            <p:cNvSpPr/>
            <p:nvPr/>
          </p:nvSpPr>
          <p:spPr>
            <a:xfrm>
              <a:off x="7200608" y="2390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462"/>
            <p:cNvSpPr/>
            <p:nvPr/>
          </p:nvSpPr>
          <p:spPr>
            <a:xfrm>
              <a:off x="7237919" y="23295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463"/>
            <p:cNvSpPr/>
            <p:nvPr/>
          </p:nvSpPr>
          <p:spPr>
            <a:xfrm>
              <a:off x="7275231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464"/>
            <p:cNvSpPr/>
            <p:nvPr/>
          </p:nvSpPr>
          <p:spPr>
            <a:xfrm>
              <a:off x="7312542" y="22342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465"/>
            <p:cNvSpPr/>
            <p:nvPr/>
          </p:nvSpPr>
          <p:spPr>
            <a:xfrm>
              <a:off x="7349854" y="23514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466"/>
            <p:cNvSpPr/>
            <p:nvPr/>
          </p:nvSpPr>
          <p:spPr>
            <a:xfrm>
              <a:off x="7387165" y="23465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467"/>
            <p:cNvSpPr/>
            <p:nvPr/>
          </p:nvSpPr>
          <p:spPr>
            <a:xfrm>
              <a:off x="7424476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468"/>
            <p:cNvSpPr/>
            <p:nvPr/>
          </p:nvSpPr>
          <p:spPr>
            <a:xfrm>
              <a:off x="7461788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469"/>
            <p:cNvSpPr/>
            <p:nvPr/>
          </p:nvSpPr>
          <p:spPr>
            <a:xfrm>
              <a:off x="7499099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470"/>
            <p:cNvSpPr/>
            <p:nvPr/>
          </p:nvSpPr>
          <p:spPr>
            <a:xfrm>
              <a:off x="7536411" y="227684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471"/>
            <p:cNvSpPr/>
            <p:nvPr/>
          </p:nvSpPr>
          <p:spPr>
            <a:xfrm>
              <a:off x="7573722" y="22808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472"/>
            <p:cNvSpPr/>
            <p:nvPr/>
          </p:nvSpPr>
          <p:spPr>
            <a:xfrm>
              <a:off x="7611033" y="2263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473"/>
            <p:cNvSpPr/>
            <p:nvPr/>
          </p:nvSpPr>
          <p:spPr>
            <a:xfrm>
              <a:off x="7648345" y="23033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474"/>
            <p:cNvSpPr/>
            <p:nvPr/>
          </p:nvSpPr>
          <p:spPr>
            <a:xfrm>
              <a:off x="7685656" y="22453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475"/>
            <p:cNvSpPr/>
            <p:nvPr/>
          </p:nvSpPr>
          <p:spPr>
            <a:xfrm>
              <a:off x="7722968" y="23332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476"/>
            <p:cNvSpPr/>
            <p:nvPr/>
          </p:nvSpPr>
          <p:spPr>
            <a:xfrm>
              <a:off x="7760279" y="22117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477"/>
            <p:cNvSpPr/>
            <p:nvPr/>
          </p:nvSpPr>
          <p:spPr>
            <a:xfrm>
              <a:off x="7797590" y="22315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478"/>
            <p:cNvSpPr/>
            <p:nvPr/>
          </p:nvSpPr>
          <p:spPr>
            <a:xfrm>
              <a:off x="7834902" y="21988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479"/>
            <p:cNvSpPr/>
            <p:nvPr/>
          </p:nvSpPr>
          <p:spPr>
            <a:xfrm>
              <a:off x="7872213" y="23425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480"/>
            <p:cNvSpPr/>
            <p:nvPr/>
          </p:nvSpPr>
          <p:spPr>
            <a:xfrm>
              <a:off x="7909525" y="21898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481"/>
            <p:cNvSpPr/>
            <p:nvPr/>
          </p:nvSpPr>
          <p:spPr>
            <a:xfrm>
              <a:off x="7946836" y="20384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482"/>
            <p:cNvSpPr/>
            <p:nvPr/>
          </p:nvSpPr>
          <p:spPr>
            <a:xfrm>
              <a:off x="7984147" y="21861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483"/>
            <p:cNvSpPr/>
            <p:nvPr/>
          </p:nvSpPr>
          <p:spPr>
            <a:xfrm>
              <a:off x="8021459" y="21827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484"/>
            <p:cNvSpPr/>
            <p:nvPr/>
          </p:nvSpPr>
          <p:spPr>
            <a:xfrm>
              <a:off x="8058770" y="20702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485"/>
            <p:cNvSpPr/>
            <p:nvPr/>
          </p:nvSpPr>
          <p:spPr>
            <a:xfrm>
              <a:off x="8096082" y="216119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486"/>
            <p:cNvSpPr/>
            <p:nvPr/>
          </p:nvSpPr>
          <p:spPr>
            <a:xfrm>
              <a:off x="8133393" y="22472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487"/>
            <p:cNvSpPr/>
            <p:nvPr/>
          </p:nvSpPr>
          <p:spPr>
            <a:xfrm>
              <a:off x="8170704" y="21550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488"/>
            <p:cNvSpPr/>
            <p:nvPr/>
          </p:nvSpPr>
          <p:spPr>
            <a:xfrm>
              <a:off x="8208016" y="22441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489"/>
            <p:cNvSpPr/>
            <p:nvPr/>
          </p:nvSpPr>
          <p:spPr>
            <a:xfrm>
              <a:off x="8245327" y="21648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490"/>
            <p:cNvSpPr/>
            <p:nvPr/>
          </p:nvSpPr>
          <p:spPr>
            <a:xfrm>
              <a:off x="8282639" y="21880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491"/>
            <p:cNvSpPr/>
            <p:nvPr/>
          </p:nvSpPr>
          <p:spPr>
            <a:xfrm>
              <a:off x="8319950" y="2214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492"/>
            <p:cNvSpPr/>
            <p:nvPr/>
          </p:nvSpPr>
          <p:spPr>
            <a:xfrm>
              <a:off x="8357261" y="22438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493"/>
            <p:cNvSpPr/>
            <p:nvPr/>
          </p:nvSpPr>
          <p:spPr>
            <a:xfrm>
              <a:off x="8394573" y="21818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494"/>
            <p:cNvSpPr/>
            <p:nvPr/>
          </p:nvSpPr>
          <p:spPr>
            <a:xfrm>
              <a:off x="8431884" y="21319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495"/>
            <p:cNvSpPr/>
            <p:nvPr/>
          </p:nvSpPr>
          <p:spPr>
            <a:xfrm>
              <a:off x="8469196" y="22086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496"/>
            <p:cNvSpPr/>
            <p:nvPr/>
          </p:nvSpPr>
          <p:spPr>
            <a:xfrm>
              <a:off x="8506507" y="22586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497"/>
            <p:cNvSpPr/>
            <p:nvPr/>
          </p:nvSpPr>
          <p:spPr>
            <a:xfrm>
              <a:off x="8543818" y="222441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498"/>
            <p:cNvSpPr/>
            <p:nvPr/>
          </p:nvSpPr>
          <p:spPr>
            <a:xfrm>
              <a:off x="8581130" y="22703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499"/>
            <p:cNvSpPr/>
            <p:nvPr/>
          </p:nvSpPr>
          <p:spPr>
            <a:xfrm>
              <a:off x="8618441" y="21170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500"/>
            <p:cNvSpPr/>
            <p:nvPr/>
          </p:nvSpPr>
          <p:spPr>
            <a:xfrm>
              <a:off x="8655753" y="218401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501"/>
            <p:cNvSpPr/>
            <p:nvPr/>
          </p:nvSpPr>
          <p:spPr>
            <a:xfrm>
              <a:off x="8693064" y="219203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502"/>
            <p:cNvSpPr/>
            <p:nvPr/>
          </p:nvSpPr>
          <p:spPr>
            <a:xfrm>
              <a:off x="8730375" y="21877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503"/>
            <p:cNvSpPr/>
            <p:nvPr/>
          </p:nvSpPr>
          <p:spPr>
            <a:xfrm>
              <a:off x="8767687" y="21322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504"/>
            <p:cNvSpPr/>
            <p:nvPr/>
          </p:nvSpPr>
          <p:spPr>
            <a:xfrm>
              <a:off x="8804998" y="21615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505"/>
            <p:cNvSpPr/>
            <p:nvPr/>
          </p:nvSpPr>
          <p:spPr>
            <a:xfrm>
              <a:off x="8842310" y="22305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506"/>
            <p:cNvSpPr/>
            <p:nvPr/>
          </p:nvSpPr>
          <p:spPr>
            <a:xfrm>
              <a:off x="8879621" y="21784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507"/>
            <p:cNvSpPr/>
            <p:nvPr/>
          </p:nvSpPr>
          <p:spPr>
            <a:xfrm>
              <a:off x="8916932" y="20970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508"/>
            <p:cNvSpPr/>
            <p:nvPr/>
          </p:nvSpPr>
          <p:spPr>
            <a:xfrm>
              <a:off x="8954244" y="227437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509"/>
            <p:cNvSpPr/>
            <p:nvPr/>
          </p:nvSpPr>
          <p:spPr>
            <a:xfrm>
              <a:off x="9053388" y="20433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510"/>
            <p:cNvSpPr/>
            <p:nvPr/>
          </p:nvSpPr>
          <p:spPr>
            <a:xfrm>
              <a:off x="9090699" y="21537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511"/>
            <p:cNvSpPr/>
            <p:nvPr/>
          </p:nvSpPr>
          <p:spPr>
            <a:xfrm>
              <a:off x="9157740" y="21716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512"/>
            <p:cNvSpPr/>
            <p:nvPr/>
          </p:nvSpPr>
          <p:spPr>
            <a:xfrm>
              <a:off x="9195052" y="21451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513"/>
            <p:cNvSpPr/>
            <p:nvPr/>
          </p:nvSpPr>
          <p:spPr>
            <a:xfrm>
              <a:off x="9232363" y="21763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514"/>
            <p:cNvSpPr/>
            <p:nvPr/>
          </p:nvSpPr>
          <p:spPr>
            <a:xfrm>
              <a:off x="9269675" y="2191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515"/>
            <p:cNvSpPr/>
            <p:nvPr/>
          </p:nvSpPr>
          <p:spPr>
            <a:xfrm>
              <a:off x="9306986" y="22253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516"/>
            <p:cNvSpPr/>
            <p:nvPr/>
          </p:nvSpPr>
          <p:spPr>
            <a:xfrm>
              <a:off x="9344297" y="220190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517"/>
            <p:cNvSpPr/>
            <p:nvPr/>
          </p:nvSpPr>
          <p:spPr>
            <a:xfrm>
              <a:off x="9381609" y="21661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518"/>
            <p:cNvSpPr/>
            <p:nvPr/>
          </p:nvSpPr>
          <p:spPr>
            <a:xfrm>
              <a:off x="9418920" y="21630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519"/>
            <p:cNvSpPr/>
            <p:nvPr/>
          </p:nvSpPr>
          <p:spPr>
            <a:xfrm>
              <a:off x="9456232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520"/>
            <p:cNvSpPr/>
            <p:nvPr/>
          </p:nvSpPr>
          <p:spPr>
            <a:xfrm>
              <a:off x="9493543" y="21374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521"/>
            <p:cNvSpPr/>
            <p:nvPr/>
          </p:nvSpPr>
          <p:spPr>
            <a:xfrm>
              <a:off x="9530854" y="23012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522"/>
            <p:cNvSpPr/>
            <p:nvPr/>
          </p:nvSpPr>
          <p:spPr>
            <a:xfrm>
              <a:off x="2898520" y="2201752"/>
              <a:ext cx="6657160" cy="3024677"/>
            </a:xfrm>
            <a:custGeom>
              <a:avLst/>
              <a:pathLst>
                <a:path w="6657160" h="3024677">
                  <a:moveTo>
                    <a:pt x="0" y="3024677"/>
                  </a:moveTo>
                  <a:lnTo>
                    <a:pt x="25998" y="2977802"/>
                  </a:lnTo>
                  <a:lnTo>
                    <a:pt x="52012" y="2931575"/>
                  </a:lnTo>
                  <a:lnTo>
                    <a:pt x="78010" y="2886211"/>
                  </a:lnTo>
                  <a:lnTo>
                    <a:pt x="104024" y="2841186"/>
                  </a:lnTo>
                  <a:lnTo>
                    <a:pt x="130022" y="2797086"/>
                  </a:lnTo>
                  <a:lnTo>
                    <a:pt x="156021" y="2753604"/>
                  </a:lnTo>
                  <a:lnTo>
                    <a:pt x="182034" y="2710738"/>
                  </a:lnTo>
                  <a:lnTo>
                    <a:pt x="208033" y="2668797"/>
                  </a:lnTo>
                  <a:lnTo>
                    <a:pt x="234046" y="2627164"/>
                  </a:lnTo>
                  <a:lnTo>
                    <a:pt x="260045" y="2586457"/>
                  </a:lnTo>
                  <a:lnTo>
                    <a:pt x="286044" y="2546058"/>
                  </a:lnTo>
                  <a:lnTo>
                    <a:pt x="312057" y="2506584"/>
                  </a:lnTo>
                  <a:lnTo>
                    <a:pt x="338056" y="2467419"/>
                  </a:lnTo>
                  <a:lnTo>
                    <a:pt x="364069" y="2428870"/>
                  </a:lnTo>
                  <a:lnTo>
                    <a:pt x="390068" y="2391247"/>
                  </a:lnTo>
                  <a:lnTo>
                    <a:pt x="416066" y="2353932"/>
                  </a:lnTo>
                  <a:lnTo>
                    <a:pt x="442080" y="2317233"/>
                  </a:lnTo>
                  <a:lnTo>
                    <a:pt x="468079" y="2280844"/>
                  </a:lnTo>
                  <a:lnTo>
                    <a:pt x="494092" y="2245379"/>
                  </a:lnTo>
                  <a:lnTo>
                    <a:pt x="520091" y="2210222"/>
                  </a:lnTo>
                  <a:lnTo>
                    <a:pt x="546089" y="2175683"/>
                  </a:lnTo>
                  <a:lnTo>
                    <a:pt x="572103" y="2141760"/>
                  </a:lnTo>
                  <a:lnTo>
                    <a:pt x="598101" y="2108146"/>
                  </a:lnTo>
                  <a:lnTo>
                    <a:pt x="624115" y="2075148"/>
                  </a:lnTo>
                  <a:lnTo>
                    <a:pt x="650113" y="2042767"/>
                  </a:lnTo>
                  <a:lnTo>
                    <a:pt x="676112" y="2010695"/>
                  </a:lnTo>
                  <a:lnTo>
                    <a:pt x="702125" y="1979239"/>
                  </a:lnTo>
                  <a:lnTo>
                    <a:pt x="728124" y="1948092"/>
                  </a:lnTo>
                  <a:lnTo>
                    <a:pt x="754138" y="1917561"/>
                  </a:lnTo>
                  <a:lnTo>
                    <a:pt x="780136" y="1887648"/>
                  </a:lnTo>
                  <a:lnTo>
                    <a:pt x="806135" y="1858042"/>
                  </a:lnTo>
                  <a:lnTo>
                    <a:pt x="832148" y="1828745"/>
                  </a:lnTo>
                  <a:lnTo>
                    <a:pt x="858147" y="1800065"/>
                  </a:lnTo>
                  <a:lnTo>
                    <a:pt x="884160" y="1771693"/>
                  </a:lnTo>
                  <a:lnTo>
                    <a:pt x="910159" y="1743939"/>
                  </a:lnTo>
                  <a:lnTo>
                    <a:pt x="936158" y="1716492"/>
                  </a:lnTo>
                  <a:lnTo>
                    <a:pt x="962171" y="1689354"/>
                  </a:lnTo>
                  <a:lnTo>
                    <a:pt x="988170" y="1662832"/>
                  </a:lnTo>
                  <a:lnTo>
                    <a:pt x="1014183" y="1636619"/>
                  </a:lnTo>
                  <a:lnTo>
                    <a:pt x="1040182" y="1610715"/>
                  </a:lnTo>
                  <a:lnTo>
                    <a:pt x="1066180" y="1585427"/>
                  </a:lnTo>
                  <a:lnTo>
                    <a:pt x="1092194" y="1560447"/>
                  </a:lnTo>
                  <a:lnTo>
                    <a:pt x="1118192" y="1535776"/>
                  </a:lnTo>
                  <a:lnTo>
                    <a:pt x="1144206" y="1511413"/>
                  </a:lnTo>
                  <a:lnTo>
                    <a:pt x="1170205" y="1487359"/>
                  </a:lnTo>
                  <a:lnTo>
                    <a:pt x="1196203" y="1463921"/>
                  </a:lnTo>
                  <a:lnTo>
                    <a:pt x="1222217" y="1440792"/>
                  </a:lnTo>
                  <a:lnTo>
                    <a:pt x="1248215" y="1417971"/>
                  </a:lnTo>
                  <a:lnTo>
                    <a:pt x="1274229" y="1395459"/>
                  </a:lnTo>
                  <a:lnTo>
                    <a:pt x="1300227" y="1373255"/>
                  </a:lnTo>
                  <a:lnTo>
                    <a:pt x="1326226" y="1351359"/>
                  </a:lnTo>
                  <a:lnTo>
                    <a:pt x="1352239" y="1330081"/>
                  </a:lnTo>
                  <a:lnTo>
                    <a:pt x="1378238" y="1308802"/>
                  </a:lnTo>
                  <a:lnTo>
                    <a:pt x="1404251" y="1288140"/>
                  </a:lnTo>
                  <a:lnTo>
                    <a:pt x="1430250" y="1267478"/>
                  </a:lnTo>
                  <a:lnTo>
                    <a:pt x="1456249" y="1247124"/>
                  </a:lnTo>
                  <a:lnTo>
                    <a:pt x="1482262" y="1227387"/>
                  </a:lnTo>
                  <a:lnTo>
                    <a:pt x="1508261" y="1207650"/>
                  </a:lnTo>
                  <a:lnTo>
                    <a:pt x="1534274" y="1188530"/>
                  </a:lnTo>
                  <a:lnTo>
                    <a:pt x="1560273" y="1169410"/>
                  </a:lnTo>
                  <a:lnTo>
                    <a:pt x="1586271" y="1150907"/>
                  </a:lnTo>
                  <a:lnTo>
                    <a:pt x="1612285" y="1132403"/>
                  </a:lnTo>
                  <a:lnTo>
                    <a:pt x="1638284" y="1114208"/>
                  </a:lnTo>
                  <a:lnTo>
                    <a:pt x="1664282" y="1096322"/>
                  </a:lnTo>
                  <a:lnTo>
                    <a:pt x="1690296" y="1078744"/>
                  </a:lnTo>
                  <a:lnTo>
                    <a:pt x="1716294" y="1061474"/>
                  </a:lnTo>
                  <a:lnTo>
                    <a:pt x="1742308" y="1044204"/>
                  </a:lnTo>
                  <a:lnTo>
                    <a:pt x="1768306" y="1027551"/>
                  </a:lnTo>
                  <a:lnTo>
                    <a:pt x="1794305" y="1010898"/>
                  </a:lnTo>
                  <a:lnTo>
                    <a:pt x="1820318" y="994554"/>
                  </a:lnTo>
                  <a:lnTo>
                    <a:pt x="1846317" y="978517"/>
                  </a:lnTo>
                  <a:lnTo>
                    <a:pt x="1872331" y="962790"/>
                  </a:lnTo>
                  <a:lnTo>
                    <a:pt x="1898329" y="947370"/>
                  </a:lnTo>
                  <a:lnTo>
                    <a:pt x="1924328" y="931951"/>
                  </a:lnTo>
                  <a:lnTo>
                    <a:pt x="1950341" y="916840"/>
                  </a:lnTo>
                  <a:lnTo>
                    <a:pt x="1976340" y="902037"/>
                  </a:lnTo>
                  <a:lnTo>
                    <a:pt x="2002353" y="887234"/>
                  </a:lnTo>
                  <a:lnTo>
                    <a:pt x="2028352" y="872740"/>
                  </a:lnTo>
                  <a:lnTo>
                    <a:pt x="2054350" y="858554"/>
                  </a:lnTo>
                  <a:lnTo>
                    <a:pt x="2080364" y="844677"/>
                  </a:lnTo>
                  <a:lnTo>
                    <a:pt x="2106363" y="830799"/>
                  </a:lnTo>
                  <a:lnTo>
                    <a:pt x="2132376" y="817230"/>
                  </a:lnTo>
                  <a:lnTo>
                    <a:pt x="2158375" y="803969"/>
                  </a:lnTo>
                  <a:lnTo>
                    <a:pt x="2184373" y="790709"/>
                  </a:lnTo>
                  <a:lnTo>
                    <a:pt x="2210387" y="777756"/>
                  </a:lnTo>
                  <a:lnTo>
                    <a:pt x="2236385" y="765112"/>
                  </a:lnTo>
                  <a:lnTo>
                    <a:pt x="2262399" y="752468"/>
                  </a:lnTo>
                  <a:lnTo>
                    <a:pt x="2288397" y="740133"/>
                  </a:lnTo>
                  <a:lnTo>
                    <a:pt x="2314396" y="728106"/>
                  </a:lnTo>
                  <a:lnTo>
                    <a:pt x="2340410" y="716078"/>
                  </a:lnTo>
                  <a:lnTo>
                    <a:pt x="2366408" y="704051"/>
                  </a:lnTo>
                  <a:lnTo>
                    <a:pt x="2392422" y="692641"/>
                  </a:lnTo>
                  <a:lnTo>
                    <a:pt x="2418420" y="681230"/>
                  </a:lnTo>
                  <a:lnTo>
                    <a:pt x="2444419" y="669820"/>
                  </a:lnTo>
                  <a:lnTo>
                    <a:pt x="2470432" y="658718"/>
                  </a:lnTo>
                  <a:lnTo>
                    <a:pt x="2496431" y="647616"/>
                  </a:lnTo>
                  <a:lnTo>
                    <a:pt x="2522444" y="636822"/>
                  </a:lnTo>
                  <a:lnTo>
                    <a:pt x="2548443" y="626337"/>
                  </a:lnTo>
                  <a:lnTo>
                    <a:pt x="2574442" y="615852"/>
                  </a:lnTo>
                  <a:lnTo>
                    <a:pt x="2600455" y="605675"/>
                  </a:lnTo>
                  <a:lnTo>
                    <a:pt x="2626454" y="595498"/>
                  </a:lnTo>
                  <a:lnTo>
                    <a:pt x="2652467" y="585630"/>
                  </a:lnTo>
                  <a:lnTo>
                    <a:pt x="2678466" y="575762"/>
                  </a:lnTo>
                  <a:lnTo>
                    <a:pt x="2704464" y="565893"/>
                  </a:lnTo>
                  <a:lnTo>
                    <a:pt x="2730478" y="556333"/>
                  </a:lnTo>
                  <a:lnTo>
                    <a:pt x="2756476" y="547081"/>
                  </a:lnTo>
                  <a:lnTo>
                    <a:pt x="2782490" y="537830"/>
                  </a:lnTo>
                  <a:lnTo>
                    <a:pt x="2808489" y="528578"/>
                  </a:lnTo>
                  <a:lnTo>
                    <a:pt x="2834487" y="519635"/>
                  </a:lnTo>
                  <a:lnTo>
                    <a:pt x="2860501" y="511000"/>
                  </a:lnTo>
                  <a:lnTo>
                    <a:pt x="2886499" y="502057"/>
                  </a:lnTo>
                  <a:lnTo>
                    <a:pt x="2912513" y="493730"/>
                  </a:lnTo>
                  <a:lnTo>
                    <a:pt x="2938511" y="485095"/>
                  </a:lnTo>
                  <a:lnTo>
                    <a:pt x="2964510" y="476769"/>
                  </a:lnTo>
                  <a:lnTo>
                    <a:pt x="2990523" y="468751"/>
                  </a:lnTo>
                  <a:lnTo>
                    <a:pt x="3016522" y="460732"/>
                  </a:lnTo>
                  <a:lnTo>
                    <a:pt x="3042536" y="452714"/>
                  </a:lnTo>
                  <a:lnTo>
                    <a:pt x="3068534" y="445005"/>
                  </a:lnTo>
                  <a:lnTo>
                    <a:pt x="3094533" y="437295"/>
                  </a:lnTo>
                  <a:lnTo>
                    <a:pt x="3120546" y="429585"/>
                  </a:lnTo>
                  <a:lnTo>
                    <a:pt x="3146545" y="422184"/>
                  </a:lnTo>
                  <a:lnTo>
                    <a:pt x="3172558" y="414783"/>
                  </a:lnTo>
                  <a:lnTo>
                    <a:pt x="3198557" y="407690"/>
                  </a:lnTo>
                  <a:lnTo>
                    <a:pt x="3224555" y="400597"/>
                  </a:lnTo>
                  <a:lnTo>
                    <a:pt x="3250569" y="393504"/>
                  </a:lnTo>
                  <a:lnTo>
                    <a:pt x="3276568" y="386411"/>
                  </a:lnTo>
                  <a:lnTo>
                    <a:pt x="3302581" y="379626"/>
                  </a:lnTo>
                  <a:lnTo>
                    <a:pt x="3328580" y="373150"/>
                  </a:lnTo>
                  <a:lnTo>
                    <a:pt x="3354578" y="366365"/>
                  </a:lnTo>
                  <a:lnTo>
                    <a:pt x="3380592" y="359889"/>
                  </a:lnTo>
                  <a:lnTo>
                    <a:pt x="3406590" y="353413"/>
                  </a:lnTo>
                  <a:lnTo>
                    <a:pt x="3432604" y="347245"/>
                  </a:lnTo>
                  <a:lnTo>
                    <a:pt x="3458602" y="341078"/>
                  </a:lnTo>
                  <a:lnTo>
                    <a:pt x="3484601" y="334910"/>
                  </a:lnTo>
                  <a:lnTo>
                    <a:pt x="3510615" y="328742"/>
                  </a:lnTo>
                  <a:lnTo>
                    <a:pt x="3536613" y="322883"/>
                  </a:lnTo>
                  <a:lnTo>
                    <a:pt x="3562627" y="317023"/>
                  </a:lnTo>
                  <a:lnTo>
                    <a:pt x="3588625" y="311472"/>
                  </a:lnTo>
                  <a:lnTo>
                    <a:pt x="3614624" y="305613"/>
                  </a:lnTo>
                  <a:lnTo>
                    <a:pt x="3640637" y="300062"/>
                  </a:lnTo>
                  <a:lnTo>
                    <a:pt x="3666636" y="294511"/>
                  </a:lnTo>
                  <a:lnTo>
                    <a:pt x="3692649" y="289268"/>
                  </a:lnTo>
                  <a:lnTo>
                    <a:pt x="3718648" y="283717"/>
                  </a:lnTo>
                  <a:lnTo>
                    <a:pt x="3744647" y="278475"/>
                  </a:lnTo>
                  <a:lnTo>
                    <a:pt x="3770660" y="273540"/>
                  </a:lnTo>
                  <a:lnTo>
                    <a:pt x="3796659" y="268298"/>
                  </a:lnTo>
                  <a:lnTo>
                    <a:pt x="3822672" y="263364"/>
                  </a:lnTo>
                  <a:lnTo>
                    <a:pt x="3848671" y="258429"/>
                  </a:lnTo>
                  <a:lnTo>
                    <a:pt x="3874669" y="253495"/>
                  </a:lnTo>
                  <a:lnTo>
                    <a:pt x="3900683" y="248869"/>
                  </a:lnTo>
                  <a:lnTo>
                    <a:pt x="3926681" y="243935"/>
                  </a:lnTo>
                  <a:lnTo>
                    <a:pt x="3952695" y="239309"/>
                  </a:lnTo>
                  <a:lnTo>
                    <a:pt x="3978694" y="234992"/>
                  </a:lnTo>
                  <a:lnTo>
                    <a:pt x="4004692" y="230366"/>
                  </a:lnTo>
                  <a:lnTo>
                    <a:pt x="4030706" y="226049"/>
                  </a:lnTo>
                  <a:lnTo>
                    <a:pt x="4056704" y="221423"/>
                  </a:lnTo>
                  <a:lnTo>
                    <a:pt x="4082718" y="217105"/>
                  </a:lnTo>
                  <a:lnTo>
                    <a:pt x="4108716" y="213096"/>
                  </a:lnTo>
                  <a:lnTo>
                    <a:pt x="4134715" y="208779"/>
                  </a:lnTo>
                  <a:lnTo>
                    <a:pt x="4160728" y="204770"/>
                  </a:lnTo>
                  <a:lnTo>
                    <a:pt x="4186727" y="200761"/>
                  </a:lnTo>
                  <a:lnTo>
                    <a:pt x="4212741" y="196752"/>
                  </a:lnTo>
                  <a:lnTo>
                    <a:pt x="4238739" y="192743"/>
                  </a:lnTo>
                  <a:lnTo>
                    <a:pt x="4264738" y="189042"/>
                  </a:lnTo>
                  <a:lnTo>
                    <a:pt x="4290751" y="185033"/>
                  </a:lnTo>
                  <a:lnTo>
                    <a:pt x="4316750" y="181332"/>
                  </a:lnTo>
                  <a:lnTo>
                    <a:pt x="4342763" y="177631"/>
                  </a:lnTo>
                  <a:lnTo>
                    <a:pt x="4368762" y="173931"/>
                  </a:lnTo>
                  <a:lnTo>
                    <a:pt x="4394761" y="170539"/>
                  </a:lnTo>
                  <a:lnTo>
                    <a:pt x="4420774" y="166838"/>
                  </a:lnTo>
                  <a:lnTo>
                    <a:pt x="4446773" y="163446"/>
                  </a:lnTo>
                  <a:lnTo>
                    <a:pt x="4472786" y="160053"/>
                  </a:lnTo>
                  <a:lnTo>
                    <a:pt x="4498785" y="156661"/>
                  </a:lnTo>
                  <a:lnTo>
                    <a:pt x="4524783" y="153269"/>
                  </a:lnTo>
                  <a:lnTo>
                    <a:pt x="4550797" y="150185"/>
                  </a:lnTo>
                  <a:lnTo>
                    <a:pt x="4576795" y="146793"/>
                  </a:lnTo>
                  <a:lnTo>
                    <a:pt x="4602809" y="143709"/>
                  </a:lnTo>
                  <a:lnTo>
                    <a:pt x="4628807" y="140625"/>
                  </a:lnTo>
                  <a:lnTo>
                    <a:pt x="4654806" y="137541"/>
                  </a:lnTo>
                  <a:lnTo>
                    <a:pt x="4680820" y="134457"/>
                  </a:lnTo>
                  <a:lnTo>
                    <a:pt x="4706818" y="131682"/>
                  </a:lnTo>
                  <a:lnTo>
                    <a:pt x="4732832" y="128598"/>
                  </a:lnTo>
                  <a:lnTo>
                    <a:pt x="4758830" y="125822"/>
                  </a:lnTo>
                  <a:lnTo>
                    <a:pt x="4784829" y="123047"/>
                  </a:lnTo>
                  <a:lnTo>
                    <a:pt x="4810842" y="120271"/>
                  </a:lnTo>
                  <a:lnTo>
                    <a:pt x="4836841" y="117496"/>
                  </a:lnTo>
                  <a:lnTo>
                    <a:pt x="4862854" y="114720"/>
                  </a:lnTo>
                  <a:lnTo>
                    <a:pt x="4888853" y="111945"/>
                  </a:lnTo>
                  <a:lnTo>
                    <a:pt x="4914852" y="109478"/>
                  </a:lnTo>
                  <a:lnTo>
                    <a:pt x="4940865" y="106702"/>
                  </a:lnTo>
                  <a:lnTo>
                    <a:pt x="4966864" y="104235"/>
                  </a:lnTo>
                  <a:lnTo>
                    <a:pt x="4992877" y="101768"/>
                  </a:lnTo>
                  <a:lnTo>
                    <a:pt x="5018876" y="99301"/>
                  </a:lnTo>
                  <a:lnTo>
                    <a:pt x="5044874" y="96834"/>
                  </a:lnTo>
                  <a:lnTo>
                    <a:pt x="5070888" y="94366"/>
                  </a:lnTo>
                  <a:lnTo>
                    <a:pt x="5096887" y="91899"/>
                  </a:lnTo>
                  <a:lnTo>
                    <a:pt x="5122885" y="89741"/>
                  </a:lnTo>
                  <a:lnTo>
                    <a:pt x="5148899" y="87274"/>
                  </a:lnTo>
                  <a:lnTo>
                    <a:pt x="5174897" y="85115"/>
                  </a:lnTo>
                  <a:lnTo>
                    <a:pt x="5200911" y="82956"/>
                  </a:lnTo>
                  <a:lnTo>
                    <a:pt x="5226909" y="80797"/>
                  </a:lnTo>
                  <a:lnTo>
                    <a:pt x="5252908" y="78639"/>
                  </a:lnTo>
                  <a:lnTo>
                    <a:pt x="5278921" y="76480"/>
                  </a:lnTo>
                  <a:lnTo>
                    <a:pt x="5304920" y="74321"/>
                  </a:lnTo>
                  <a:lnTo>
                    <a:pt x="5330933" y="72162"/>
                  </a:lnTo>
                  <a:lnTo>
                    <a:pt x="5356932" y="70312"/>
                  </a:lnTo>
                  <a:lnTo>
                    <a:pt x="5382931" y="68153"/>
                  </a:lnTo>
                  <a:lnTo>
                    <a:pt x="5408944" y="66303"/>
                  </a:lnTo>
                  <a:lnTo>
                    <a:pt x="5434943" y="64453"/>
                  </a:lnTo>
                  <a:lnTo>
                    <a:pt x="5460956" y="62294"/>
                  </a:lnTo>
                  <a:lnTo>
                    <a:pt x="5486955" y="60444"/>
                  </a:lnTo>
                  <a:lnTo>
                    <a:pt x="5512953" y="58593"/>
                  </a:lnTo>
                  <a:lnTo>
                    <a:pt x="5538967" y="56743"/>
                  </a:lnTo>
                  <a:lnTo>
                    <a:pt x="5564966" y="55201"/>
                  </a:lnTo>
                  <a:lnTo>
                    <a:pt x="5590979" y="53351"/>
                  </a:lnTo>
                  <a:lnTo>
                    <a:pt x="5616978" y="51500"/>
                  </a:lnTo>
                  <a:lnTo>
                    <a:pt x="5642976" y="49958"/>
                  </a:lnTo>
                  <a:lnTo>
                    <a:pt x="5668990" y="48108"/>
                  </a:lnTo>
                  <a:lnTo>
                    <a:pt x="5694988" y="46566"/>
                  </a:lnTo>
                  <a:lnTo>
                    <a:pt x="5721002" y="45024"/>
                  </a:lnTo>
                  <a:lnTo>
                    <a:pt x="5747000" y="43174"/>
                  </a:lnTo>
                  <a:lnTo>
                    <a:pt x="5772999" y="41632"/>
                  </a:lnTo>
                  <a:lnTo>
                    <a:pt x="5799013" y="40090"/>
                  </a:lnTo>
                  <a:lnTo>
                    <a:pt x="5825011" y="38548"/>
                  </a:lnTo>
                  <a:lnTo>
                    <a:pt x="5851025" y="37006"/>
                  </a:lnTo>
                  <a:lnTo>
                    <a:pt x="5877023" y="35464"/>
                  </a:lnTo>
                  <a:lnTo>
                    <a:pt x="5903022" y="34231"/>
                  </a:lnTo>
                  <a:lnTo>
                    <a:pt x="5929035" y="32689"/>
                  </a:lnTo>
                  <a:lnTo>
                    <a:pt x="5955034" y="31147"/>
                  </a:lnTo>
                  <a:lnTo>
                    <a:pt x="5981047" y="29913"/>
                  </a:lnTo>
                  <a:lnTo>
                    <a:pt x="6007046" y="28371"/>
                  </a:lnTo>
                  <a:lnTo>
                    <a:pt x="6033045" y="27138"/>
                  </a:lnTo>
                  <a:lnTo>
                    <a:pt x="6059058" y="25596"/>
                  </a:lnTo>
                  <a:lnTo>
                    <a:pt x="6085057" y="24362"/>
                  </a:lnTo>
                  <a:lnTo>
                    <a:pt x="6111070" y="23129"/>
                  </a:lnTo>
                  <a:lnTo>
                    <a:pt x="6137069" y="21895"/>
                  </a:lnTo>
                  <a:lnTo>
                    <a:pt x="6163067" y="20662"/>
                  </a:lnTo>
                  <a:lnTo>
                    <a:pt x="6189081" y="19428"/>
                  </a:lnTo>
                  <a:lnTo>
                    <a:pt x="6215079" y="18194"/>
                  </a:lnTo>
                  <a:lnTo>
                    <a:pt x="6241093" y="16961"/>
                  </a:lnTo>
                  <a:lnTo>
                    <a:pt x="6267092" y="15727"/>
                  </a:lnTo>
                  <a:lnTo>
                    <a:pt x="6293090" y="14494"/>
                  </a:lnTo>
                  <a:lnTo>
                    <a:pt x="6319104" y="13260"/>
                  </a:lnTo>
                  <a:lnTo>
                    <a:pt x="6345102" y="12335"/>
                  </a:lnTo>
                  <a:lnTo>
                    <a:pt x="6371116" y="11101"/>
                  </a:lnTo>
                  <a:lnTo>
                    <a:pt x="6397114" y="10176"/>
                  </a:lnTo>
                  <a:lnTo>
                    <a:pt x="6423113" y="8943"/>
                  </a:lnTo>
                  <a:lnTo>
                    <a:pt x="6449126" y="8018"/>
                  </a:lnTo>
                  <a:lnTo>
                    <a:pt x="6475125" y="6784"/>
                  </a:lnTo>
                  <a:lnTo>
                    <a:pt x="6500064" y="2158"/>
                  </a:lnTo>
                  <a:lnTo>
                    <a:pt x="6501139" y="5859"/>
                  </a:lnTo>
                  <a:lnTo>
                    <a:pt x="6527137" y="4625"/>
                  </a:lnTo>
                  <a:lnTo>
                    <a:pt x="6553136" y="3700"/>
                  </a:lnTo>
                  <a:lnTo>
                    <a:pt x="6579149" y="2775"/>
                  </a:lnTo>
                  <a:lnTo>
                    <a:pt x="6605148" y="1850"/>
                  </a:lnTo>
                  <a:lnTo>
                    <a:pt x="6631161" y="925"/>
                  </a:lnTo>
                  <a:lnTo>
                    <a:pt x="6657160" y="0"/>
                  </a:lnTo>
                </a:path>
              </a:pathLst>
            </a:custGeom>
            <a:ln w="27101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523"/>
            <p:cNvSpPr/>
            <p:nvPr/>
          </p:nvSpPr>
          <p:spPr>
            <a:xfrm>
              <a:off x="2127444" y="51223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524"/>
            <p:cNvSpPr/>
            <p:nvPr/>
          </p:nvSpPr>
          <p:spPr>
            <a:xfrm>
              <a:off x="2201952" y="515598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525"/>
            <p:cNvSpPr/>
            <p:nvPr/>
          </p:nvSpPr>
          <p:spPr>
            <a:xfrm>
              <a:off x="2276575" y="51384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526"/>
            <p:cNvSpPr/>
            <p:nvPr/>
          </p:nvSpPr>
          <p:spPr>
            <a:xfrm>
              <a:off x="2351207" y="51263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527"/>
            <p:cNvSpPr/>
            <p:nvPr/>
          </p:nvSpPr>
          <p:spPr>
            <a:xfrm>
              <a:off x="2425957" y="516884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528"/>
            <p:cNvSpPr/>
            <p:nvPr/>
          </p:nvSpPr>
          <p:spPr>
            <a:xfrm>
              <a:off x="2500580" y="51274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529"/>
            <p:cNvSpPr/>
            <p:nvPr/>
          </p:nvSpPr>
          <p:spPr>
            <a:xfrm>
              <a:off x="2575075" y="52002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530"/>
            <p:cNvSpPr/>
            <p:nvPr/>
          </p:nvSpPr>
          <p:spPr>
            <a:xfrm>
              <a:off x="2649698" y="51476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531"/>
            <p:cNvSpPr/>
            <p:nvPr/>
          </p:nvSpPr>
          <p:spPr>
            <a:xfrm>
              <a:off x="2724448" y="51024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532"/>
            <p:cNvSpPr/>
            <p:nvPr/>
          </p:nvSpPr>
          <p:spPr>
            <a:xfrm>
              <a:off x="2798947" y="51759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533"/>
            <p:cNvSpPr/>
            <p:nvPr/>
          </p:nvSpPr>
          <p:spPr>
            <a:xfrm>
              <a:off x="2873694" y="518394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534"/>
            <p:cNvSpPr/>
            <p:nvPr/>
          </p:nvSpPr>
          <p:spPr>
            <a:xfrm>
              <a:off x="3184495" y="48160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535"/>
            <p:cNvSpPr/>
            <p:nvPr/>
          </p:nvSpPr>
          <p:spPr>
            <a:xfrm>
              <a:off x="3230015" y="46086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536"/>
            <p:cNvSpPr/>
            <p:nvPr/>
          </p:nvSpPr>
          <p:spPr>
            <a:xfrm>
              <a:off x="3304641" y="43798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537"/>
            <p:cNvSpPr/>
            <p:nvPr/>
          </p:nvSpPr>
          <p:spPr>
            <a:xfrm>
              <a:off x="3379263" y="420134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538"/>
            <p:cNvSpPr/>
            <p:nvPr/>
          </p:nvSpPr>
          <p:spPr>
            <a:xfrm>
              <a:off x="3453759" y="410561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539"/>
            <p:cNvSpPr/>
            <p:nvPr/>
          </p:nvSpPr>
          <p:spPr>
            <a:xfrm>
              <a:off x="3528381" y="40053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540"/>
            <p:cNvSpPr/>
            <p:nvPr/>
          </p:nvSpPr>
          <p:spPr>
            <a:xfrm>
              <a:off x="3603132" y="38859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541"/>
            <p:cNvSpPr/>
            <p:nvPr/>
          </p:nvSpPr>
          <p:spPr>
            <a:xfrm>
              <a:off x="3677755" y="378171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542"/>
            <p:cNvSpPr/>
            <p:nvPr/>
          </p:nvSpPr>
          <p:spPr>
            <a:xfrm>
              <a:off x="3752278" y="371677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543"/>
            <p:cNvSpPr/>
            <p:nvPr/>
          </p:nvSpPr>
          <p:spPr>
            <a:xfrm>
              <a:off x="3826901" y="36427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544"/>
            <p:cNvSpPr/>
            <p:nvPr/>
          </p:nvSpPr>
          <p:spPr>
            <a:xfrm>
              <a:off x="3901524" y="361189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545"/>
            <p:cNvSpPr/>
            <p:nvPr/>
          </p:nvSpPr>
          <p:spPr>
            <a:xfrm>
              <a:off x="3976271" y="35061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546"/>
            <p:cNvSpPr/>
            <p:nvPr/>
          </p:nvSpPr>
          <p:spPr>
            <a:xfrm>
              <a:off x="4050894" y="34156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547"/>
            <p:cNvSpPr/>
            <p:nvPr/>
          </p:nvSpPr>
          <p:spPr>
            <a:xfrm>
              <a:off x="4125516" y="334138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548"/>
            <p:cNvSpPr/>
            <p:nvPr/>
          </p:nvSpPr>
          <p:spPr>
            <a:xfrm>
              <a:off x="4200015" y="331638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549"/>
            <p:cNvSpPr/>
            <p:nvPr/>
          </p:nvSpPr>
          <p:spPr>
            <a:xfrm>
              <a:off x="4274638" y="32554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550"/>
            <p:cNvSpPr/>
            <p:nvPr/>
          </p:nvSpPr>
          <p:spPr>
            <a:xfrm>
              <a:off x="4349136" y="314780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551"/>
            <p:cNvSpPr/>
            <p:nvPr/>
          </p:nvSpPr>
          <p:spPr>
            <a:xfrm>
              <a:off x="4424008" y="316115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552"/>
            <p:cNvSpPr/>
            <p:nvPr/>
          </p:nvSpPr>
          <p:spPr>
            <a:xfrm>
              <a:off x="4498531" y="307007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553"/>
            <p:cNvSpPr/>
            <p:nvPr/>
          </p:nvSpPr>
          <p:spPr>
            <a:xfrm>
              <a:off x="4573029" y="29999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554"/>
            <p:cNvSpPr/>
            <p:nvPr/>
          </p:nvSpPr>
          <p:spPr>
            <a:xfrm>
              <a:off x="4647904" y="29927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555"/>
            <p:cNvSpPr/>
            <p:nvPr/>
          </p:nvSpPr>
          <p:spPr>
            <a:xfrm>
              <a:off x="4722527" y="2934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556"/>
            <p:cNvSpPr/>
            <p:nvPr/>
          </p:nvSpPr>
          <p:spPr>
            <a:xfrm>
              <a:off x="4797025" y="286174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557"/>
            <p:cNvSpPr/>
            <p:nvPr/>
          </p:nvSpPr>
          <p:spPr>
            <a:xfrm>
              <a:off x="4871648" y="28698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558"/>
            <p:cNvSpPr/>
            <p:nvPr/>
          </p:nvSpPr>
          <p:spPr>
            <a:xfrm>
              <a:off x="4946271" y="27683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559"/>
            <p:cNvSpPr/>
            <p:nvPr/>
          </p:nvSpPr>
          <p:spPr>
            <a:xfrm>
              <a:off x="5020775" y="27173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560"/>
            <p:cNvSpPr/>
            <p:nvPr/>
          </p:nvSpPr>
          <p:spPr>
            <a:xfrm>
              <a:off x="5095398" y="270742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561"/>
            <p:cNvSpPr/>
            <p:nvPr/>
          </p:nvSpPr>
          <p:spPr>
            <a:xfrm>
              <a:off x="5170145" y="264549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562"/>
            <p:cNvSpPr/>
            <p:nvPr/>
          </p:nvSpPr>
          <p:spPr>
            <a:xfrm>
              <a:off x="5244768" y="26646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563"/>
            <p:cNvSpPr/>
            <p:nvPr/>
          </p:nvSpPr>
          <p:spPr>
            <a:xfrm>
              <a:off x="5319267" y="260867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564"/>
            <p:cNvSpPr/>
            <p:nvPr/>
          </p:nvSpPr>
          <p:spPr>
            <a:xfrm>
              <a:off x="5394014" y="256144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565"/>
            <p:cNvSpPr/>
            <p:nvPr/>
          </p:nvSpPr>
          <p:spPr>
            <a:xfrm>
              <a:off x="5468640" y="25951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566"/>
            <p:cNvSpPr/>
            <p:nvPr/>
          </p:nvSpPr>
          <p:spPr>
            <a:xfrm>
              <a:off x="5543138" y="25010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567"/>
            <p:cNvSpPr/>
            <p:nvPr/>
          </p:nvSpPr>
          <p:spPr>
            <a:xfrm>
              <a:off x="5618019" y="24939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568"/>
            <p:cNvSpPr/>
            <p:nvPr/>
          </p:nvSpPr>
          <p:spPr>
            <a:xfrm>
              <a:off x="5692518" y="24025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569"/>
            <p:cNvSpPr/>
            <p:nvPr/>
          </p:nvSpPr>
          <p:spPr>
            <a:xfrm>
              <a:off x="5767016" y="24973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570"/>
            <p:cNvSpPr/>
            <p:nvPr/>
          </p:nvSpPr>
          <p:spPr>
            <a:xfrm>
              <a:off x="5841888" y="24013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571"/>
            <p:cNvSpPr/>
            <p:nvPr/>
          </p:nvSpPr>
          <p:spPr>
            <a:xfrm>
              <a:off x="5916386" y="236285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572"/>
            <p:cNvSpPr/>
            <p:nvPr/>
          </p:nvSpPr>
          <p:spPr>
            <a:xfrm>
              <a:off x="5991133" y="23900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573"/>
            <p:cNvSpPr/>
            <p:nvPr/>
          </p:nvSpPr>
          <p:spPr>
            <a:xfrm>
              <a:off x="6065635" y="235505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574"/>
            <p:cNvSpPr/>
            <p:nvPr/>
          </p:nvSpPr>
          <p:spPr>
            <a:xfrm>
              <a:off x="6140254" y="23624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575"/>
            <p:cNvSpPr/>
            <p:nvPr/>
          </p:nvSpPr>
          <p:spPr>
            <a:xfrm>
              <a:off x="6215002" y="2334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576"/>
            <p:cNvSpPr/>
            <p:nvPr/>
          </p:nvSpPr>
          <p:spPr>
            <a:xfrm>
              <a:off x="6289376" y="229608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577"/>
            <p:cNvSpPr/>
            <p:nvPr/>
          </p:nvSpPr>
          <p:spPr>
            <a:xfrm>
              <a:off x="6364123" y="23053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578"/>
            <p:cNvSpPr/>
            <p:nvPr/>
          </p:nvSpPr>
          <p:spPr>
            <a:xfrm>
              <a:off x="6438746" y="22634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579"/>
            <p:cNvSpPr/>
            <p:nvPr/>
          </p:nvSpPr>
          <p:spPr>
            <a:xfrm>
              <a:off x="6513493" y="22447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580"/>
            <p:cNvSpPr/>
            <p:nvPr/>
          </p:nvSpPr>
          <p:spPr>
            <a:xfrm>
              <a:off x="6587870" y="22217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581"/>
            <p:cNvSpPr/>
            <p:nvPr/>
          </p:nvSpPr>
          <p:spPr>
            <a:xfrm>
              <a:off x="6662614" y="226372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582"/>
            <p:cNvSpPr/>
            <p:nvPr/>
          </p:nvSpPr>
          <p:spPr>
            <a:xfrm>
              <a:off x="6737113" y="22793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583"/>
            <p:cNvSpPr/>
            <p:nvPr/>
          </p:nvSpPr>
          <p:spPr>
            <a:xfrm>
              <a:off x="6811987" y="22374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584"/>
            <p:cNvSpPr/>
            <p:nvPr/>
          </p:nvSpPr>
          <p:spPr>
            <a:xfrm>
              <a:off x="6886483" y="223810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585"/>
            <p:cNvSpPr/>
            <p:nvPr/>
          </p:nvSpPr>
          <p:spPr>
            <a:xfrm>
              <a:off x="6961230" y="22413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586"/>
            <p:cNvSpPr/>
            <p:nvPr/>
          </p:nvSpPr>
          <p:spPr>
            <a:xfrm>
              <a:off x="7035731" y="22114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587"/>
            <p:cNvSpPr/>
            <p:nvPr/>
          </p:nvSpPr>
          <p:spPr>
            <a:xfrm>
              <a:off x="7110354" y="215396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588"/>
            <p:cNvSpPr/>
            <p:nvPr/>
          </p:nvSpPr>
          <p:spPr>
            <a:xfrm>
              <a:off x="7184977" y="21395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589"/>
            <p:cNvSpPr/>
            <p:nvPr/>
          </p:nvSpPr>
          <p:spPr>
            <a:xfrm>
              <a:off x="7259599" y="219371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590"/>
            <p:cNvSpPr/>
            <p:nvPr/>
          </p:nvSpPr>
          <p:spPr>
            <a:xfrm>
              <a:off x="7334098" y="213417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591"/>
            <p:cNvSpPr/>
            <p:nvPr/>
          </p:nvSpPr>
          <p:spPr>
            <a:xfrm>
              <a:off x="7408970" y="20867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592"/>
            <p:cNvSpPr/>
            <p:nvPr/>
          </p:nvSpPr>
          <p:spPr>
            <a:xfrm>
              <a:off x="7483468" y="212771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593"/>
            <p:cNvSpPr/>
            <p:nvPr/>
          </p:nvSpPr>
          <p:spPr>
            <a:xfrm>
              <a:off x="7558091" y="21421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594"/>
            <p:cNvSpPr/>
            <p:nvPr/>
          </p:nvSpPr>
          <p:spPr>
            <a:xfrm>
              <a:off x="7632589" y="212220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595"/>
            <p:cNvSpPr/>
            <p:nvPr/>
          </p:nvSpPr>
          <p:spPr>
            <a:xfrm>
              <a:off x="7707212" y="21538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596"/>
            <p:cNvSpPr/>
            <p:nvPr/>
          </p:nvSpPr>
          <p:spPr>
            <a:xfrm>
              <a:off x="7782084" y="207307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597"/>
            <p:cNvSpPr/>
            <p:nvPr/>
          </p:nvSpPr>
          <p:spPr>
            <a:xfrm>
              <a:off x="7856582" y="20590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598"/>
            <p:cNvSpPr/>
            <p:nvPr/>
          </p:nvSpPr>
          <p:spPr>
            <a:xfrm>
              <a:off x="7931205" y="21001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599"/>
            <p:cNvSpPr/>
            <p:nvPr/>
          </p:nvSpPr>
          <p:spPr>
            <a:xfrm>
              <a:off x="8005706" y="20996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600"/>
            <p:cNvSpPr/>
            <p:nvPr/>
          </p:nvSpPr>
          <p:spPr>
            <a:xfrm>
              <a:off x="8080329" y="20993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601"/>
            <p:cNvSpPr/>
            <p:nvPr/>
          </p:nvSpPr>
          <p:spPr>
            <a:xfrm>
              <a:off x="8155201" y="216113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602"/>
            <p:cNvSpPr/>
            <p:nvPr/>
          </p:nvSpPr>
          <p:spPr>
            <a:xfrm>
              <a:off x="8229823" y="2103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603"/>
            <p:cNvSpPr/>
            <p:nvPr/>
          </p:nvSpPr>
          <p:spPr>
            <a:xfrm>
              <a:off x="8304347" y="210556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604"/>
            <p:cNvSpPr/>
            <p:nvPr/>
          </p:nvSpPr>
          <p:spPr>
            <a:xfrm>
              <a:off x="8378845" y="21222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605"/>
            <p:cNvSpPr/>
            <p:nvPr/>
          </p:nvSpPr>
          <p:spPr>
            <a:xfrm>
              <a:off x="8453475" y="21051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606"/>
            <p:cNvSpPr/>
            <p:nvPr/>
          </p:nvSpPr>
          <p:spPr>
            <a:xfrm>
              <a:off x="8528221" y="215682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607"/>
            <p:cNvSpPr/>
            <p:nvPr/>
          </p:nvSpPr>
          <p:spPr>
            <a:xfrm>
              <a:off x="8602721" y="21171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608"/>
            <p:cNvSpPr/>
            <p:nvPr/>
          </p:nvSpPr>
          <p:spPr>
            <a:xfrm>
              <a:off x="8677343" y="21513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609"/>
            <p:cNvSpPr/>
            <p:nvPr/>
          </p:nvSpPr>
          <p:spPr>
            <a:xfrm>
              <a:off x="8752090" y="21032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610"/>
            <p:cNvSpPr/>
            <p:nvPr/>
          </p:nvSpPr>
          <p:spPr>
            <a:xfrm>
              <a:off x="8826589" y="21888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611"/>
            <p:cNvSpPr/>
            <p:nvPr/>
          </p:nvSpPr>
          <p:spPr>
            <a:xfrm>
              <a:off x="8901215" y="21073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612"/>
            <p:cNvSpPr/>
            <p:nvPr/>
          </p:nvSpPr>
          <p:spPr>
            <a:xfrm>
              <a:off x="8975837" y="214038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613"/>
            <p:cNvSpPr/>
            <p:nvPr/>
          </p:nvSpPr>
          <p:spPr>
            <a:xfrm>
              <a:off x="9050718" y="213112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614"/>
            <p:cNvSpPr/>
            <p:nvPr/>
          </p:nvSpPr>
          <p:spPr>
            <a:xfrm>
              <a:off x="9125217" y="209753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615"/>
            <p:cNvSpPr/>
            <p:nvPr/>
          </p:nvSpPr>
          <p:spPr>
            <a:xfrm>
              <a:off x="9199840" y="21263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616"/>
            <p:cNvSpPr/>
            <p:nvPr/>
          </p:nvSpPr>
          <p:spPr>
            <a:xfrm>
              <a:off x="9274462" y="212926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617"/>
            <p:cNvSpPr/>
            <p:nvPr/>
          </p:nvSpPr>
          <p:spPr>
            <a:xfrm>
              <a:off x="9349113" y="216097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618"/>
            <p:cNvSpPr/>
            <p:nvPr/>
          </p:nvSpPr>
          <p:spPr>
            <a:xfrm>
              <a:off x="9423608" y="21295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619"/>
            <p:cNvSpPr/>
            <p:nvPr/>
          </p:nvSpPr>
          <p:spPr>
            <a:xfrm>
              <a:off x="9498483" y="214355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620"/>
            <p:cNvSpPr/>
            <p:nvPr/>
          </p:nvSpPr>
          <p:spPr>
            <a:xfrm>
              <a:off x="9572978" y="21566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621"/>
            <p:cNvSpPr/>
            <p:nvPr/>
          </p:nvSpPr>
          <p:spPr>
            <a:xfrm>
              <a:off x="9647477" y="21148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622"/>
            <p:cNvSpPr/>
            <p:nvPr/>
          </p:nvSpPr>
          <p:spPr>
            <a:xfrm>
              <a:off x="9722100" y="21031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623"/>
            <p:cNvSpPr/>
            <p:nvPr/>
          </p:nvSpPr>
          <p:spPr>
            <a:xfrm>
              <a:off x="9796725" y="213380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624"/>
            <p:cNvSpPr/>
            <p:nvPr/>
          </p:nvSpPr>
          <p:spPr>
            <a:xfrm>
              <a:off x="9871348" y="20801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625"/>
            <p:cNvSpPr/>
            <p:nvPr/>
          </p:nvSpPr>
          <p:spPr>
            <a:xfrm>
              <a:off x="9946092" y="211826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626"/>
            <p:cNvSpPr/>
            <p:nvPr/>
          </p:nvSpPr>
          <p:spPr>
            <a:xfrm>
              <a:off x="10020715" y="21155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627"/>
            <p:cNvSpPr/>
            <p:nvPr/>
          </p:nvSpPr>
          <p:spPr>
            <a:xfrm>
              <a:off x="10095217" y="205359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628"/>
            <p:cNvSpPr/>
            <p:nvPr/>
          </p:nvSpPr>
          <p:spPr>
            <a:xfrm>
              <a:off x="10169839" y="20898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629"/>
            <p:cNvSpPr/>
            <p:nvPr/>
          </p:nvSpPr>
          <p:spPr>
            <a:xfrm>
              <a:off x="10244459" y="2131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630"/>
            <p:cNvSpPr/>
            <p:nvPr/>
          </p:nvSpPr>
          <p:spPr>
            <a:xfrm>
              <a:off x="10318960" y="20384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631"/>
            <p:cNvSpPr/>
            <p:nvPr/>
          </p:nvSpPr>
          <p:spPr>
            <a:xfrm>
              <a:off x="2898520" y="2103684"/>
              <a:ext cx="7445266" cy="3191207"/>
            </a:xfrm>
            <a:custGeom>
              <a:avLst/>
              <a:pathLst>
                <a:path w="7445266" h="3191207">
                  <a:moveTo>
                    <a:pt x="0" y="3191207"/>
                  </a:moveTo>
                  <a:lnTo>
                    <a:pt x="29087" y="3123670"/>
                  </a:lnTo>
                  <a:lnTo>
                    <a:pt x="58161" y="3057613"/>
                  </a:lnTo>
                  <a:lnTo>
                    <a:pt x="87248" y="2992913"/>
                  </a:lnTo>
                  <a:lnTo>
                    <a:pt x="116336" y="2929385"/>
                  </a:lnTo>
                  <a:lnTo>
                    <a:pt x="145410" y="2867399"/>
                  </a:lnTo>
                  <a:lnTo>
                    <a:pt x="174497" y="2806647"/>
                  </a:lnTo>
                  <a:lnTo>
                    <a:pt x="203585" y="2747127"/>
                  </a:lnTo>
                  <a:lnTo>
                    <a:pt x="232658" y="2688842"/>
                  </a:lnTo>
                  <a:lnTo>
                    <a:pt x="261746" y="2632098"/>
                  </a:lnTo>
                  <a:lnTo>
                    <a:pt x="290834" y="2576280"/>
                  </a:lnTo>
                  <a:lnTo>
                    <a:pt x="319907" y="2521695"/>
                  </a:lnTo>
                  <a:lnTo>
                    <a:pt x="348995" y="2468036"/>
                  </a:lnTo>
                  <a:lnTo>
                    <a:pt x="378083" y="2415918"/>
                  </a:lnTo>
                  <a:lnTo>
                    <a:pt x="407156" y="2364725"/>
                  </a:lnTo>
                  <a:lnTo>
                    <a:pt x="436244" y="2314458"/>
                  </a:lnTo>
                  <a:lnTo>
                    <a:pt x="465332" y="2265424"/>
                  </a:lnTo>
                  <a:lnTo>
                    <a:pt x="494405" y="2217315"/>
                  </a:lnTo>
                  <a:lnTo>
                    <a:pt x="523493" y="2170440"/>
                  </a:lnTo>
                  <a:lnTo>
                    <a:pt x="552581" y="2124182"/>
                  </a:lnTo>
                  <a:lnTo>
                    <a:pt x="581654" y="2079157"/>
                  </a:lnTo>
                  <a:lnTo>
                    <a:pt x="610742" y="2035058"/>
                  </a:lnTo>
                  <a:lnTo>
                    <a:pt x="639830" y="1991883"/>
                  </a:lnTo>
                  <a:lnTo>
                    <a:pt x="668903" y="1949634"/>
                  </a:lnTo>
                  <a:lnTo>
                    <a:pt x="697991" y="1908310"/>
                  </a:lnTo>
                  <a:lnTo>
                    <a:pt x="727079" y="1867602"/>
                  </a:lnTo>
                  <a:lnTo>
                    <a:pt x="756152" y="1828129"/>
                  </a:lnTo>
                  <a:lnTo>
                    <a:pt x="785240" y="1789272"/>
                  </a:lnTo>
                  <a:lnTo>
                    <a:pt x="814328" y="1751031"/>
                  </a:lnTo>
                  <a:lnTo>
                    <a:pt x="843401" y="1714025"/>
                  </a:lnTo>
                  <a:lnTo>
                    <a:pt x="872489" y="1677635"/>
                  </a:lnTo>
                  <a:lnTo>
                    <a:pt x="901577" y="1641862"/>
                  </a:lnTo>
                  <a:lnTo>
                    <a:pt x="930650" y="1607014"/>
                  </a:lnTo>
                  <a:lnTo>
                    <a:pt x="959738" y="1572783"/>
                  </a:lnTo>
                  <a:lnTo>
                    <a:pt x="988826" y="1539168"/>
                  </a:lnTo>
                  <a:lnTo>
                    <a:pt x="1017914" y="1506479"/>
                  </a:lnTo>
                  <a:lnTo>
                    <a:pt x="1046987" y="1474407"/>
                  </a:lnTo>
                  <a:lnTo>
                    <a:pt x="1076075" y="1443259"/>
                  </a:lnTo>
                  <a:lnTo>
                    <a:pt x="1105163" y="1412420"/>
                  </a:lnTo>
                  <a:lnTo>
                    <a:pt x="1134236" y="1382198"/>
                  </a:lnTo>
                  <a:lnTo>
                    <a:pt x="1163324" y="1352901"/>
                  </a:lnTo>
                  <a:lnTo>
                    <a:pt x="1192412" y="1324221"/>
                  </a:lnTo>
                  <a:lnTo>
                    <a:pt x="1221485" y="1295849"/>
                  </a:lnTo>
                  <a:lnTo>
                    <a:pt x="1250573" y="1268403"/>
                  </a:lnTo>
                  <a:lnTo>
                    <a:pt x="1279661" y="1241265"/>
                  </a:lnTo>
                  <a:lnTo>
                    <a:pt x="1308734" y="1214743"/>
                  </a:lnTo>
                  <a:lnTo>
                    <a:pt x="1337822" y="1188839"/>
                  </a:lnTo>
                  <a:lnTo>
                    <a:pt x="1366910" y="1163551"/>
                  </a:lnTo>
                  <a:lnTo>
                    <a:pt x="1395983" y="1138571"/>
                  </a:lnTo>
                  <a:lnTo>
                    <a:pt x="1425071" y="1114517"/>
                  </a:lnTo>
                  <a:lnTo>
                    <a:pt x="1454159" y="1090771"/>
                  </a:lnTo>
                  <a:lnTo>
                    <a:pt x="1483232" y="1067333"/>
                  </a:lnTo>
                  <a:lnTo>
                    <a:pt x="1512320" y="1044513"/>
                  </a:lnTo>
                  <a:lnTo>
                    <a:pt x="1541408" y="1022309"/>
                  </a:lnTo>
                  <a:lnTo>
                    <a:pt x="1570481" y="1000413"/>
                  </a:lnTo>
                  <a:lnTo>
                    <a:pt x="1599569" y="979134"/>
                  </a:lnTo>
                  <a:lnTo>
                    <a:pt x="1628657" y="958164"/>
                  </a:lnTo>
                  <a:lnTo>
                    <a:pt x="1657730" y="937502"/>
                  </a:lnTo>
                  <a:lnTo>
                    <a:pt x="1686818" y="917456"/>
                  </a:lnTo>
                  <a:lnTo>
                    <a:pt x="1715906" y="898028"/>
                  </a:lnTo>
                  <a:lnTo>
                    <a:pt x="1744979" y="878599"/>
                  </a:lnTo>
                  <a:lnTo>
                    <a:pt x="1774067" y="859788"/>
                  </a:lnTo>
                  <a:lnTo>
                    <a:pt x="1803155" y="841284"/>
                  </a:lnTo>
                  <a:lnTo>
                    <a:pt x="1832228" y="823398"/>
                  </a:lnTo>
                  <a:lnTo>
                    <a:pt x="1861316" y="805820"/>
                  </a:lnTo>
                  <a:lnTo>
                    <a:pt x="1890404" y="788550"/>
                  </a:lnTo>
                  <a:lnTo>
                    <a:pt x="1919477" y="771588"/>
                  </a:lnTo>
                  <a:lnTo>
                    <a:pt x="1948565" y="754935"/>
                  </a:lnTo>
                  <a:lnTo>
                    <a:pt x="1977653" y="738899"/>
                  </a:lnTo>
                  <a:lnTo>
                    <a:pt x="2006726" y="722863"/>
                  </a:lnTo>
                  <a:lnTo>
                    <a:pt x="2035814" y="707444"/>
                  </a:lnTo>
                  <a:lnTo>
                    <a:pt x="2064902" y="692332"/>
                  </a:lnTo>
                  <a:lnTo>
                    <a:pt x="2093975" y="677221"/>
                  </a:lnTo>
                  <a:lnTo>
                    <a:pt x="2123063" y="662727"/>
                  </a:lnTo>
                  <a:lnTo>
                    <a:pt x="2152151" y="648541"/>
                  </a:lnTo>
                  <a:lnTo>
                    <a:pt x="2181224" y="634355"/>
                  </a:lnTo>
                  <a:lnTo>
                    <a:pt x="2210312" y="620786"/>
                  </a:lnTo>
                  <a:lnTo>
                    <a:pt x="2239400" y="607526"/>
                  </a:lnTo>
                  <a:lnTo>
                    <a:pt x="2268473" y="594265"/>
                  </a:lnTo>
                  <a:lnTo>
                    <a:pt x="2297561" y="581621"/>
                  </a:lnTo>
                  <a:lnTo>
                    <a:pt x="2326649" y="568977"/>
                  </a:lnTo>
                  <a:lnTo>
                    <a:pt x="2355722" y="556641"/>
                  </a:lnTo>
                  <a:lnTo>
                    <a:pt x="2384810" y="544614"/>
                  </a:lnTo>
                  <a:lnTo>
                    <a:pt x="2413898" y="532895"/>
                  </a:lnTo>
                  <a:lnTo>
                    <a:pt x="2442971" y="521485"/>
                  </a:lnTo>
                  <a:lnTo>
                    <a:pt x="2472059" y="510075"/>
                  </a:lnTo>
                  <a:lnTo>
                    <a:pt x="2501147" y="498973"/>
                  </a:lnTo>
                  <a:lnTo>
                    <a:pt x="2530220" y="488179"/>
                  </a:lnTo>
                  <a:lnTo>
                    <a:pt x="2559308" y="477694"/>
                  </a:lnTo>
                  <a:lnTo>
                    <a:pt x="2588396" y="467209"/>
                  </a:lnTo>
                  <a:lnTo>
                    <a:pt x="2617469" y="457032"/>
                  </a:lnTo>
                  <a:lnTo>
                    <a:pt x="2646557" y="447163"/>
                  </a:lnTo>
                  <a:lnTo>
                    <a:pt x="2675645" y="437603"/>
                  </a:lnTo>
                  <a:lnTo>
                    <a:pt x="2704718" y="428043"/>
                  </a:lnTo>
                  <a:lnTo>
                    <a:pt x="2733806" y="418792"/>
                  </a:lnTo>
                  <a:lnTo>
                    <a:pt x="2762894" y="409540"/>
                  </a:lnTo>
                  <a:lnTo>
                    <a:pt x="2791967" y="400597"/>
                  </a:lnTo>
                  <a:lnTo>
                    <a:pt x="2821055" y="391962"/>
                  </a:lnTo>
                  <a:lnTo>
                    <a:pt x="2850143" y="383327"/>
                  </a:lnTo>
                  <a:lnTo>
                    <a:pt x="2879231" y="375000"/>
                  </a:lnTo>
                  <a:lnTo>
                    <a:pt x="2908304" y="366674"/>
                  </a:lnTo>
                  <a:lnTo>
                    <a:pt x="2937392" y="358656"/>
                  </a:lnTo>
                  <a:lnTo>
                    <a:pt x="2966480" y="350946"/>
                  </a:lnTo>
                  <a:lnTo>
                    <a:pt x="2995553" y="343236"/>
                  </a:lnTo>
                  <a:lnTo>
                    <a:pt x="3024641" y="335527"/>
                  </a:lnTo>
                  <a:lnTo>
                    <a:pt x="3053729" y="328434"/>
                  </a:lnTo>
                  <a:lnTo>
                    <a:pt x="3082802" y="321032"/>
                  </a:lnTo>
                  <a:lnTo>
                    <a:pt x="3111890" y="313939"/>
                  </a:lnTo>
                  <a:lnTo>
                    <a:pt x="3140978" y="307155"/>
                  </a:lnTo>
                  <a:lnTo>
                    <a:pt x="3170051" y="300370"/>
                  </a:lnTo>
                  <a:lnTo>
                    <a:pt x="3199139" y="293586"/>
                  </a:lnTo>
                  <a:lnTo>
                    <a:pt x="3228227" y="287110"/>
                  </a:lnTo>
                  <a:lnTo>
                    <a:pt x="3257300" y="280942"/>
                  </a:lnTo>
                  <a:lnTo>
                    <a:pt x="3286388" y="274774"/>
                  </a:lnTo>
                  <a:lnTo>
                    <a:pt x="3315476" y="268606"/>
                  </a:lnTo>
                  <a:lnTo>
                    <a:pt x="3344549" y="262747"/>
                  </a:lnTo>
                  <a:lnTo>
                    <a:pt x="3373637" y="256887"/>
                  </a:lnTo>
                  <a:lnTo>
                    <a:pt x="3402725" y="251028"/>
                  </a:lnTo>
                  <a:lnTo>
                    <a:pt x="3431798" y="245477"/>
                  </a:lnTo>
                  <a:lnTo>
                    <a:pt x="3460886" y="239926"/>
                  </a:lnTo>
                  <a:lnTo>
                    <a:pt x="3489974" y="234683"/>
                  </a:lnTo>
                  <a:lnTo>
                    <a:pt x="3519047" y="229441"/>
                  </a:lnTo>
                  <a:lnTo>
                    <a:pt x="3548135" y="224198"/>
                  </a:lnTo>
                  <a:lnTo>
                    <a:pt x="3577223" y="219264"/>
                  </a:lnTo>
                  <a:lnTo>
                    <a:pt x="3606296" y="214330"/>
                  </a:lnTo>
                  <a:lnTo>
                    <a:pt x="3635384" y="209704"/>
                  </a:lnTo>
                  <a:lnTo>
                    <a:pt x="3664472" y="204770"/>
                  </a:lnTo>
                  <a:lnTo>
                    <a:pt x="3693545" y="200144"/>
                  </a:lnTo>
                  <a:lnTo>
                    <a:pt x="3722633" y="195826"/>
                  </a:lnTo>
                  <a:lnTo>
                    <a:pt x="3751721" y="191201"/>
                  </a:lnTo>
                  <a:lnTo>
                    <a:pt x="3780794" y="186883"/>
                  </a:lnTo>
                  <a:lnTo>
                    <a:pt x="3809882" y="182874"/>
                  </a:lnTo>
                  <a:lnTo>
                    <a:pt x="3838970" y="178557"/>
                  </a:lnTo>
                  <a:lnTo>
                    <a:pt x="3868043" y="174548"/>
                  </a:lnTo>
                  <a:lnTo>
                    <a:pt x="3897131" y="170539"/>
                  </a:lnTo>
                  <a:lnTo>
                    <a:pt x="3926219" y="166838"/>
                  </a:lnTo>
                  <a:lnTo>
                    <a:pt x="3955292" y="162829"/>
                  </a:lnTo>
                  <a:lnTo>
                    <a:pt x="3984380" y="159128"/>
                  </a:lnTo>
                  <a:lnTo>
                    <a:pt x="4013468" y="155427"/>
                  </a:lnTo>
                  <a:lnTo>
                    <a:pt x="4042541" y="152035"/>
                  </a:lnTo>
                  <a:lnTo>
                    <a:pt x="4071629" y="148335"/>
                  </a:lnTo>
                  <a:lnTo>
                    <a:pt x="4100717" y="144942"/>
                  </a:lnTo>
                  <a:lnTo>
                    <a:pt x="4129790" y="141550"/>
                  </a:lnTo>
                  <a:lnTo>
                    <a:pt x="4158878" y="138466"/>
                  </a:lnTo>
                  <a:lnTo>
                    <a:pt x="4187966" y="135074"/>
                  </a:lnTo>
                  <a:lnTo>
                    <a:pt x="4217039" y="131990"/>
                  </a:lnTo>
                  <a:lnTo>
                    <a:pt x="4246127" y="128906"/>
                  </a:lnTo>
                  <a:lnTo>
                    <a:pt x="4275215" y="125822"/>
                  </a:lnTo>
                  <a:lnTo>
                    <a:pt x="4304288" y="123047"/>
                  </a:lnTo>
                  <a:lnTo>
                    <a:pt x="4333376" y="120271"/>
                  </a:lnTo>
                  <a:lnTo>
                    <a:pt x="4362464" y="117187"/>
                  </a:lnTo>
                  <a:lnTo>
                    <a:pt x="4391537" y="114412"/>
                  </a:lnTo>
                  <a:lnTo>
                    <a:pt x="4420625" y="111945"/>
                  </a:lnTo>
                  <a:lnTo>
                    <a:pt x="4449713" y="109169"/>
                  </a:lnTo>
                  <a:lnTo>
                    <a:pt x="4478786" y="106702"/>
                  </a:lnTo>
                  <a:lnTo>
                    <a:pt x="4507874" y="103927"/>
                  </a:lnTo>
                  <a:lnTo>
                    <a:pt x="4536962" y="101459"/>
                  </a:lnTo>
                  <a:lnTo>
                    <a:pt x="4566035" y="98992"/>
                  </a:lnTo>
                  <a:lnTo>
                    <a:pt x="4595123" y="96834"/>
                  </a:lnTo>
                  <a:lnTo>
                    <a:pt x="4624211" y="94366"/>
                  </a:lnTo>
                  <a:lnTo>
                    <a:pt x="4653284" y="92208"/>
                  </a:lnTo>
                  <a:lnTo>
                    <a:pt x="4682372" y="90049"/>
                  </a:lnTo>
                  <a:lnTo>
                    <a:pt x="4711460" y="87582"/>
                  </a:lnTo>
                  <a:lnTo>
                    <a:pt x="4740533" y="85732"/>
                  </a:lnTo>
                  <a:lnTo>
                    <a:pt x="4769621" y="83573"/>
                  </a:lnTo>
                  <a:lnTo>
                    <a:pt x="4798709" y="81414"/>
                  </a:lnTo>
                  <a:lnTo>
                    <a:pt x="4827797" y="79564"/>
                  </a:lnTo>
                  <a:lnTo>
                    <a:pt x="4856870" y="77405"/>
                  </a:lnTo>
                  <a:lnTo>
                    <a:pt x="4885958" y="75555"/>
                  </a:lnTo>
                  <a:lnTo>
                    <a:pt x="4915046" y="73704"/>
                  </a:lnTo>
                  <a:lnTo>
                    <a:pt x="4944119" y="71854"/>
                  </a:lnTo>
                  <a:lnTo>
                    <a:pt x="4973207" y="70004"/>
                  </a:lnTo>
                  <a:lnTo>
                    <a:pt x="5002295" y="68153"/>
                  </a:lnTo>
                  <a:lnTo>
                    <a:pt x="5031368" y="66611"/>
                  </a:lnTo>
                  <a:lnTo>
                    <a:pt x="5060456" y="64761"/>
                  </a:lnTo>
                  <a:lnTo>
                    <a:pt x="5089544" y="63219"/>
                  </a:lnTo>
                  <a:lnTo>
                    <a:pt x="5118617" y="61677"/>
                  </a:lnTo>
                  <a:lnTo>
                    <a:pt x="5147705" y="59827"/>
                  </a:lnTo>
                  <a:lnTo>
                    <a:pt x="5176793" y="58285"/>
                  </a:lnTo>
                  <a:lnTo>
                    <a:pt x="5205866" y="56743"/>
                  </a:lnTo>
                  <a:lnTo>
                    <a:pt x="5234954" y="55509"/>
                  </a:lnTo>
                  <a:lnTo>
                    <a:pt x="5264042" y="53968"/>
                  </a:lnTo>
                  <a:lnTo>
                    <a:pt x="5293115" y="52426"/>
                  </a:lnTo>
                  <a:lnTo>
                    <a:pt x="5322203" y="51192"/>
                  </a:lnTo>
                  <a:lnTo>
                    <a:pt x="5351291" y="49650"/>
                  </a:lnTo>
                  <a:lnTo>
                    <a:pt x="5380364" y="48417"/>
                  </a:lnTo>
                  <a:lnTo>
                    <a:pt x="5409452" y="47183"/>
                  </a:lnTo>
                  <a:lnTo>
                    <a:pt x="5438540" y="45641"/>
                  </a:lnTo>
                  <a:lnTo>
                    <a:pt x="5467613" y="44407"/>
                  </a:lnTo>
                  <a:lnTo>
                    <a:pt x="5496701" y="43174"/>
                  </a:lnTo>
                  <a:lnTo>
                    <a:pt x="5525789" y="41940"/>
                  </a:lnTo>
                  <a:lnTo>
                    <a:pt x="5554862" y="41015"/>
                  </a:lnTo>
                  <a:lnTo>
                    <a:pt x="5583950" y="39782"/>
                  </a:lnTo>
                  <a:lnTo>
                    <a:pt x="5613038" y="38548"/>
                  </a:lnTo>
                  <a:lnTo>
                    <a:pt x="5642111" y="37623"/>
                  </a:lnTo>
                  <a:lnTo>
                    <a:pt x="5671199" y="36389"/>
                  </a:lnTo>
                  <a:lnTo>
                    <a:pt x="5700287" y="35464"/>
                  </a:lnTo>
                  <a:lnTo>
                    <a:pt x="5729360" y="34231"/>
                  </a:lnTo>
                  <a:lnTo>
                    <a:pt x="5758448" y="33305"/>
                  </a:lnTo>
                  <a:lnTo>
                    <a:pt x="5787536" y="32380"/>
                  </a:lnTo>
                  <a:lnTo>
                    <a:pt x="5816609" y="31455"/>
                  </a:lnTo>
                  <a:lnTo>
                    <a:pt x="5845697" y="30530"/>
                  </a:lnTo>
                  <a:lnTo>
                    <a:pt x="5874785" y="29605"/>
                  </a:lnTo>
                  <a:lnTo>
                    <a:pt x="5903858" y="28680"/>
                  </a:lnTo>
                  <a:lnTo>
                    <a:pt x="5932946" y="27754"/>
                  </a:lnTo>
                  <a:lnTo>
                    <a:pt x="5962034" y="26829"/>
                  </a:lnTo>
                  <a:lnTo>
                    <a:pt x="5991107" y="25904"/>
                  </a:lnTo>
                  <a:lnTo>
                    <a:pt x="6020195" y="24979"/>
                  </a:lnTo>
                  <a:lnTo>
                    <a:pt x="6049282" y="24362"/>
                  </a:lnTo>
                  <a:lnTo>
                    <a:pt x="6078356" y="23437"/>
                  </a:lnTo>
                  <a:lnTo>
                    <a:pt x="6107444" y="22820"/>
                  </a:lnTo>
                  <a:lnTo>
                    <a:pt x="6136531" y="21895"/>
                  </a:lnTo>
                  <a:lnTo>
                    <a:pt x="6165605" y="21278"/>
                  </a:lnTo>
                  <a:lnTo>
                    <a:pt x="6194692" y="20353"/>
                  </a:lnTo>
                  <a:lnTo>
                    <a:pt x="6223780" y="19736"/>
                  </a:lnTo>
                  <a:lnTo>
                    <a:pt x="6252854" y="19120"/>
                  </a:lnTo>
                  <a:lnTo>
                    <a:pt x="6281941" y="18194"/>
                  </a:lnTo>
                  <a:lnTo>
                    <a:pt x="6311029" y="17578"/>
                  </a:lnTo>
                  <a:lnTo>
                    <a:pt x="6340102" y="16961"/>
                  </a:lnTo>
                  <a:lnTo>
                    <a:pt x="6369190" y="16344"/>
                  </a:lnTo>
                  <a:lnTo>
                    <a:pt x="6398278" y="15727"/>
                  </a:lnTo>
                  <a:lnTo>
                    <a:pt x="6427351" y="15111"/>
                  </a:lnTo>
                  <a:lnTo>
                    <a:pt x="6456439" y="14494"/>
                  </a:lnTo>
                  <a:lnTo>
                    <a:pt x="6485527" y="13877"/>
                  </a:lnTo>
                  <a:lnTo>
                    <a:pt x="6514600" y="13260"/>
                  </a:lnTo>
                  <a:lnTo>
                    <a:pt x="6543688" y="12643"/>
                  </a:lnTo>
                  <a:lnTo>
                    <a:pt x="6572776" y="12027"/>
                  </a:lnTo>
                  <a:lnTo>
                    <a:pt x="6601849" y="11718"/>
                  </a:lnTo>
                  <a:lnTo>
                    <a:pt x="6630937" y="11101"/>
                  </a:lnTo>
                  <a:lnTo>
                    <a:pt x="6660025" y="10485"/>
                  </a:lnTo>
                  <a:lnTo>
                    <a:pt x="6689113" y="9868"/>
                  </a:lnTo>
                  <a:lnTo>
                    <a:pt x="6718186" y="9560"/>
                  </a:lnTo>
                  <a:lnTo>
                    <a:pt x="6747274" y="8943"/>
                  </a:lnTo>
                  <a:lnTo>
                    <a:pt x="6776362" y="8634"/>
                  </a:lnTo>
                  <a:lnTo>
                    <a:pt x="6805435" y="8018"/>
                  </a:lnTo>
                  <a:lnTo>
                    <a:pt x="6834523" y="7709"/>
                  </a:lnTo>
                  <a:lnTo>
                    <a:pt x="6863611" y="7092"/>
                  </a:lnTo>
                  <a:lnTo>
                    <a:pt x="6892684" y="6784"/>
                  </a:lnTo>
                  <a:lnTo>
                    <a:pt x="6921772" y="6167"/>
                  </a:lnTo>
                  <a:lnTo>
                    <a:pt x="6950860" y="5859"/>
                  </a:lnTo>
                  <a:lnTo>
                    <a:pt x="6979933" y="5550"/>
                  </a:lnTo>
                  <a:lnTo>
                    <a:pt x="7009021" y="4934"/>
                  </a:lnTo>
                  <a:lnTo>
                    <a:pt x="7038109" y="4625"/>
                  </a:lnTo>
                  <a:lnTo>
                    <a:pt x="7067182" y="4317"/>
                  </a:lnTo>
                  <a:lnTo>
                    <a:pt x="7096270" y="4009"/>
                  </a:lnTo>
                  <a:lnTo>
                    <a:pt x="7125358" y="3392"/>
                  </a:lnTo>
                  <a:lnTo>
                    <a:pt x="7154431" y="3083"/>
                  </a:lnTo>
                  <a:lnTo>
                    <a:pt x="7183519" y="2775"/>
                  </a:lnTo>
                  <a:lnTo>
                    <a:pt x="7212607" y="2467"/>
                  </a:lnTo>
                  <a:lnTo>
                    <a:pt x="7241680" y="2158"/>
                  </a:lnTo>
                  <a:lnTo>
                    <a:pt x="7270768" y="1850"/>
                  </a:lnTo>
                  <a:lnTo>
                    <a:pt x="7299856" y="1541"/>
                  </a:lnTo>
                  <a:lnTo>
                    <a:pt x="7328929" y="1233"/>
                  </a:lnTo>
                  <a:lnTo>
                    <a:pt x="7358017" y="925"/>
                  </a:lnTo>
                  <a:lnTo>
                    <a:pt x="7387105" y="616"/>
                  </a:lnTo>
                  <a:lnTo>
                    <a:pt x="7416178" y="308"/>
                  </a:lnTo>
                  <a:lnTo>
                    <a:pt x="7445266" y="0"/>
                  </a:lnTo>
                </a:path>
              </a:pathLst>
            </a:custGeom>
            <a:ln w="27101" cap="flat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rc632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tx633"/>
            <p:cNvSpPr/>
            <p:nvPr/>
          </p:nvSpPr>
          <p:spPr>
            <a:xfrm>
              <a:off x="1121363" y="5055831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285" name="tx634"/>
            <p:cNvSpPr/>
            <p:nvPr/>
          </p:nvSpPr>
          <p:spPr>
            <a:xfrm>
              <a:off x="1121363" y="4284239"/>
              <a:ext cx="494357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286" name="tx635"/>
            <p:cNvSpPr/>
            <p:nvPr/>
          </p:nvSpPr>
          <p:spPr>
            <a:xfrm>
              <a:off x="1121363" y="3513887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287" name="tx636"/>
            <p:cNvSpPr/>
            <p:nvPr/>
          </p:nvSpPr>
          <p:spPr>
            <a:xfrm>
              <a:off x="1121363" y="2742914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288" name="tx637"/>
            <p:cNvSpPr/>
            <p:nvPr/>
          </p:nvSpPr>
          <p:spPr>
            <a:xfrm>
              <a:off x="1121363" y="1971942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289" name="pl638"/>
            <p:cNvSpPr/>
            <p:nvPr/>
          </p:nvSpPr>
          <p:spPr>
            <a:xfrm>
              <a:off x="1643556" y="5147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639"/>
            <p:cNvSpPr/>
            <p:nvPr/>
          </p:nvSpPr>
          <p:spPr>
            <a:xfrm>
              <a:off x="1643556" y="4376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640"/>
            <p:cNvSpPr/>
            <p:nvPr/>
          </p:nvSpPr>
          <p:spPr>
            <a:xfrm>
              <a:off x="1643556" y="3605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641"/>
            <p:cNvSpPr/>
            <p:nvPr/>
          </p:nvSpPr>
          <p:spPr>
            <a:xfrm>
              <a:off x="1643556" y="2834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642"/>
            <p:cNvSpPr/>
            <p:nvPr/>
          </p:nvSpPr>
          <p:spPr>
            <a:xfrm>
              <a:off x="1643556" y="2063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643"/>
            <p:cNvSpPr/>
            <p:nvPr/>
          </p:nvSpPr>
          <p:spPr>
            <a:xfrm>
              <a:off x="2898520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644"/>
            <p:cNvSpPr/>
            <p:nvPr/>
          </p:nvSpPr>
          <p:spPr>
            <a:xfrm>
              <a:off x="5883432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645"/>
            <p:cNvSpPr/>
            <p:nvPr/>
          </p:nvSpPr>
          <p:spPr>
            <a:xfrm>
              <a:off x="8868345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tx646"/>
            <p:cNvSpPr/>
            <p:nvPr/>
          </p:nvSpPr>
          <p:spPr>
            <a:xfrm>
              <a:off x="2827889" y="5683269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298" name="tx647"/>
            <p:cNvSpPr/>
            <p:nvPr/>
          </p:nvSpPr>
          <p:spPr>
            <a:xfrm>
              <a:off x="5742170" y="5682649"/>
              <a:ext cx="282525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299" name="tx648"/>
            <p:cNvSpPr/>
            <p:nvPr/>
          </p:nvSpPr>
          <p:spPr>
            <a:xfrm>
              <a:off x="8727082" y="5682773"/>
              <a:ext cx="282525" cy="182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300" name="tx649"/>
            <p:cNvSpPr/>
            <p:nvPr/>
          </p:nvSpPr>
          <p:spPr>
            <a:xfrm>
              <a:off x="6052702" y="5921189"/>
              <a:ext cx="857156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Time(min)</a:t>
              </a:r>
            </a:p>
          </p:txBody>
        </p:sp>
        <p:sp>
          <p:nvSpPr>
            <p:cNvPr id="1301" name="tx650"/>
            <p:cNvSpPr/>
            <p:nvPr/>
          </p:nvSpPr>
          <p:spPr>
            <a:xfrm rot="-5400000">
              <a:off x="-955027" y="3655126"/>
              <a:ext cx="3779025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Normalized Fluorescence:  (F-F0)/(Ffinal-F0)</a:t>
              </a:r>
            </a:p>
          </p:txBody>
        </p:sp>
      </p:grpSp>
      <p:grpSp xmlns:pic="http://schemas.openxmlformats.org/drawingml/2006/picture">
        <p:nvGrpSpPr>
          <p:cNvPr id="1302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1303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rc5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6"/>
            <p:cNvSpPr/>
            <p:nvPr/>
          </p:nvSpPr>
          <p:spPr>
            <a:xfrm>
              <a:off x="2127578" y="51223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7"/>
            <p:cNvSpPr/>
            <p:nvPr/>
          </p:nvSpPr>
          <p:spPr>
            <a:xfrm>
              <a:off x="2202079" y="51326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8"/>
            <p:cNvSpPr/>
            <p:nvPr/>
          </p:nvSpPr>
          <p:spPr>
            <a:xfrm>
              <a:off x="2276954" y="51167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9"/>
            <p:cNvSpPr/>
            <p:nvPr/>
          </p:nvSpPr>
          <p:spPr>
            <a:xfrm>
              <a:off x="2351452" y="51234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0"/>
            <p:cNvSpPr/>
            <p:nvPr/>
          </p:nvSpPr>
          <p:spPr>
            <a:xfrm>
              <a:off x="2426324" y="51239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1"/>
            <p:cNvSpPr/>
            <p:nvPr/>
          </p:nvSpPr>
          <p:spPr>
            <a:xfrm>
              <a:off x="2500574" y="51262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2"/>
            <p:cNvSpPr/>
            <p:nvPr/>
          </p:nvSpPr>
          <p:spPr>
            <a:xfrm>
              <a:off x="2575321" y="51286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"/>
            <p:cNvSpPr/>
            <p:nvPr/>
          </p:nvSpPr>
          <p:spPr>
            <a:xfrm>
              <a:off x="2649944" y="51287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4"/>
            <p:cNvSpPr/>
            <p:nvPr/>
          </p:nvSpPr>
          <p:spPr>
            <a:xfrm>
              <a:off x="2724573" y="51392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5"/>
            <p:cNvSpPr/>
            <p:nvPr/>
          </p:nvSpPr>
          <p:spPr>
            <a:xfrm>
              <a:off x="2799444" y="51252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6"/>
            <p:cNvSpPr/>
            <p:nvPr/>
          </p:nvSpPr>
          <p:spPr>
            <a:xfrm>
              <a:off x="2873694" y="51179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7"/>
            <p:cNvSpPr/>
            <p:nvPr/>
          </p:nvSpPr>
          <p:spPr>
            <a:xfrm>
              <a:off x="3315225" y="49774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8"/>
            <p:cNvSpPr/>
            <p:nvPr/>
          </p:nvSpPr>
          <p:spPr>
            <a:xfrm>
              <a:off x="3360745" y="48765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9"/>
            <p:cNvSpPr/>
            <p:nvPr/>
          </p:nvSpPr>
          <p:spPr>
            <a:xfrm>
              <a:off x="3434994" y="47662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20"/>
            <p:cNvSpPr/>
            <p:nvPr/>
          </p:nvSpPr>
          <p:spPr>
            <a:xfrm>
              <a:off x="3509990" y="46687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21"/>
            <p:cNvSpPr/>
            <p:nvPr/>
          </p:nvSpPr>
          <p:spPr>
            <a:xfrm>
              <a:off x="3584489" y="46031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22"/>
            <p:cNvSpPr/>
            <p:nvPr/>
          </p:nvSpPr>
          <p:spPr>
            <a:xfrm>
              <a:off x="3658987" y="453070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23"/>
            <p:cNvSpPr/>
            <p:nvPr/>
          </p:nvSpPr>
          <p:spPr>
            <a:xfrm>
              <a:off x="3733486" y="44686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24"/>
            <p:cNvSpPr/>
            <p:nvPr/>
          </p:nvSpPr>
          <p:spPr>
            <a:xfrm>
              <a:off x="3808233" y="44120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25"/>
            <p:cNvSpPr/>
            <p:nvPr/>
          </p:nvSpPr>
          <p:spPr>
            <a:xfrm>
              <a:off x="3882859" y="43312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26"/>
            <p:cNvSpPr/>
            <p:nvPr/>
          </p:nvSpPr>
          <p:spPr>
            <a:xfrm>
              <a:off x="3957727" y="42635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27"/>
            <p:cNvSpPr/>
            <p:nvPr/>
          </p:nvSpPr>
          <p:spPr>
            <a:xfrm>
              <a:off x="4032101" y="42048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28"/>
            <p:cNvSpPr/>
            <p:nvPr/>
          </p:nvSpPr>
          <p:spPr>
            <a:xfrm>
              <a:off x="4107097" y="41446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29"/>
            <p:cNvSpPr/>
            <p:nvPr/>
          </p:nvSpPr>
          <p:spPr>
            <a:xfrm>
              <a:off x="4181471" y="40858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30"/>
            <p:cNvSpPr/>
            <p:nvPr/>
          </p:nvSpPr>
          <p:spPr>
            <a:xfrm>
              <a:off x="4255969" y="40173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31"/>
            <p:cNvSpPr/>
            <p:nvPr/>
          </p:nvSpPr>
          <p:spPr>
            <a:xfrm>
              <a:off x="4330592" y="39692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32"/>
            <p:cNvSpPr/>
            <p:nvPr/>
          </p:nvSpPr>
          <p:spPr>
            <a:xfrm>
              <a:off x="4405094" y="39149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33"/>
            <p:cNvSpPr/>
            <p:nvPr/>
          </p:nvSpPr>
          <p:spPr>
            <a:xfrm>
              <a:off x="4479717" y="38494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34"/>
            <p:cNvSpPr/>
            <p:nvPr/>
          </p:nvSpPr>
          <p:spPr>
            <a:xfrm>
              <a:off x="4554834" y="37899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35"/>
            <p:cNvSpPr/>
            <p:nvPr/>
          </p:nvSpPr>
          <p:spPr>
            <a:xfrm>
              <a:off x="4629087" y="37474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36"/>
            <p:cNvSpPr/>
            <p:nvPr/>
          </p:nvSpPr>
          <p:spPr>
            <a:xfrm>
              <a:off x="4703706" y="37162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37"/>
            <p:cNvSpPr/>
            <p:nvPr/>
          </p:nvSpPr>
          <p:spPr>
            <a:xfrm>
              <a:off x="4778208" y="36523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38"/>
            <p:cNvSpPr/>
            <p:nvPr/>
          </p:nvSpPr>
          <p:spPr>
            <a:xfrm>
              <a:off x="4852831" y="36190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39"/>
            <p:cNvSpPr/>
            <p:nvPr/>
          </p:nvSpPr>
          <p:spPr>
            <a:xfrm>
              <a:off x="4927702" y="35547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40"/>
            <p:cNvSpPr/>
            <p:nvPr/>
          </p:nvSpPr>
          <p:spPr>
            <a:xfrm>
              <a:off x="5002076" y="35182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41"/>
            <p:cNvSpPr/>
            <p:nvPr/>
          </p:nvSpPr>
          <p:spPr>
            <a:xfrm>
              <a:off x="5076948" y="34698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42"/>
            <p:cNvSpPr/>
            <p:nvPr/>
          </p:nvSpPr>
          <p:spPr>
            <a:xfrm>
              <a:off x="5151819" y="34084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43"/>
            <p:cNvSpPr/>
            <p:nvPr/>
          </p:nvSpPr>
          <p:spPr>
            <a:xfrm>
              <a:off x="5226069" y="33692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44"/>
            <p:cNvSpPr/>
            <p:nvPr/>
          </p:nvSpPr>
          <p:spPr>
            <a:xfrm>
              <a:off x="5300692" y="33241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45"/>
            <p:cNvSpPr/>
            <p:nvPr/>
          </p:nvSpPr>
          <p:spPr>
            <a:xfrm>
              <a:off x="5375190" y="32881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46"/>
            <p:cNvSpPr/>
            <p:nvPr/>
          </p:nvSpPr>
          <p:spPr>
            <a:xfrm>
              <a:off x="5450062" y="32290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47"/>
            <p:cNvSpPr/>
            <p:nvPr/>
          </p:nvSpPr>
          <p:spPr>
            <a:xfrm>
              <a:off x="5524560" y="323052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48"/>
            <p:cNvSpPr/>
            <p:nvPr/>
          </p:nvSpPr>
          <p:spPr>
            <a:xfrm>
              <a:off x="5599183" y="31832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49"/>
            <p:cNvSpPr/>
            <p:nvPr/>
          </p:nvSpPr>
          <p:spPr>
            <a:xfrm>
              <a:off x="5673682" y="314404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50"/>
            <p:cNvSpPr/>
            <p:nvPr/>
          </p:nvSpPr>
          <p:spPr>
            <a:xfrm>
              <a:off x="5748432" y="31139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51"/>
            <p:cNvSpPr/>
            <p:nvPr/>
          </p:nvSpPr>
          <p:spPr>
            <a:xfrm>
              <a:off x="5823055" y="30849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52"/>
            <p:cNvSpPr/>
            <p:nvPr/>
          </p:nvSpPr>
          <p:spPr>
            <a:xfrm>
              <a:off x="5897677" y="30457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53"/>
            <p:cNvSpPr/>
            <p:nvPr/>
          </p:nvSpPr>
          <p:spPr>
            <a:xfrm>
              <a:off x="5972300" y="30066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54"/>
            <p:cNvSpPr/>
            <p:nvPr/>
          </p:nvSpPr>
          <p:spPr>
            <a:xfrm>
              <a:off x="6046799" y="29845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55"/>
            <p:cNvSpPr/>
            <p:nvPr/>
          </p:nvSpPr>
          <p:spPr>
            <a:xfrm>
              <a:off x="6121670" y="29565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56"/>
            <p:cNvSpPr/>
            <p:nvPr/>
          </p:nvSpPr>
          <p:spPr>
            <a:xfrm>
              <a:off x="6196175" y="29023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57"/>
            <p:cNvSpPr/>
            <p:nvPr/>
          </p:nvSpPr>
          <p:spPr>
            <a:xfrm>
              <a:off x="6270798" y="28772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58"/>
            <p:cNvSpPr/>
            <p:nvPr/>
          </p:nvSpPr>
          <p:spPr>
            <a:xfrm>
              <a:off x="6345296" y="28554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59"/>
            <p:cNvSpPr/>
            <p:nvPr/>
          </p:nvSpPr>
          <p:spPr>
            <a:xfrm>
              <a:off x="6420168" y="28190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60"/>
            <p:cNvSpPr/>
            <p:nvPr/>
          </p:nvSpPr>
          <p:spPr>
            <a:xfrm>
              <a:off x="6494666" y="28002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61"/>
            <p:cNvSpPr/>
            <p:nvPr/>
          </p:nvSpPr>
          <p:spPr>
            <a:xfrm>
              <a:off x="6569165" y="27654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62"/>
            <p:cNvSpPr/>
            <p:nvPr/>
          </p:nvSpPr>
          <p:spPr>
            <a:xfrm>
              <a:off x="6644288" y="27448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63"/>
            <p:cNvSpPr/>
            <p:nvPr/>
          </p:nvSpPr>
          <p:spPr>
            <a:xfrm>
              <a:off x="6718538" y="27200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64"/>
            <p:cNvSpPr/>
            <p:nvPr/>
          </p:nvSpPr>
          <p:spPr>
            <a:xfrm>
              <a:off x="6793409" y="27014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65"/>
            <p:cNvSpPr/>
            <p:nvPr/>
          </p:nvSpPr>
          <p:spPr>
            <a:xfrm>
              <a:off x="6867668" y="26891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66"/>
            <p:cNvSpPr/>
            <p:nvPr/>
          </p:nvSpPr>
          <p:spPr>
            <a:xfrm>
              <a:off x="6942543" y="26529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67"/>
            <p:cNvSpPr/>
            <p:nvPr/>
          </p:nvSpPr>
          <p:spPr>
            <a:xfrm>
              <a:off x="7017166" y="26145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68"/>
            <p:cNvSpPr/>
            <p:nvPr/>
          </p:nvSpPr>
          <p:spPr>
            <a:xfrm>
              <a:off x="7091661" y="26040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69"/>
            <p:cNvSpPr/>
            <p:nvPr/>
          </p:nvSpPr>
          <p:spPr>
            <a:xfrm>
              <a:off x="7166412" y="25742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70"/>
            <p:cNvSpPr/>
            <p:nvPr/>
          </p:nvSpPr>
          <p:spPr>
            <a:xfrm>
              <a:off x="7241156" y="25600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71"/>
            <p:cNvSpPr/>
            <p:nvPr/>
          </p:nvSpPr>
          <p:spPr>
            <a:xfrm>
              <a:off x="7315533" y="25604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72"/>
            <p:cNvSpPr/>
            <p:nvPr/>
          </p:nvSpPr>
          <p:spPr>
            <a:xfrm>
              <a:off x="7390028" y="25299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73"/>
            <p:cNvSpPr/>
            <p:nvPr/>
          </p:nvSpPr>
          <p:spPr>
            <a:xfrm>
              <a:off x="7464775" y="249634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74"/>
            <p:cNvSpPr/>
            <p:nvPr/>
          </p:nvSpPr>
          <p:spPr>
            <a:xfrm>
              <a:off x="7539401" y="24939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75"/>
            <p:cNvSpPr/>
            <p:nvPr/>
          </p:nvSpPr>
          <p:spPr>
            <a:xfrm>
              <a:off x="7614394" y="24681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76"/>
            <p:cNvSpPr/>
            <p:nvPr/>
          </p:nvSpPr>
          <p:spPr>
            <a:xfrm>
              <a:off x="7688768" y="24184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77"/>
            <p:cNvSpPr/>
            <p:nvPr/>
          </p:nvSpPr>
          <p:spPr>
            <a:xfrm>
              <a:off x="7763145" y="24318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78"/>
            <p:cNvSpPr/>
            <p:nvPr/>
          </p:nvSpPr>
          <p:spPr>
            <a:xfrm>
              <a:off x="7838141" y="24059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79"/>
            <p:cNvSpPr/>
            <p:nvPr/>
          </p:nvSpPr>
          <p:spPr>
            <a:xfrm>
              <a:off x="7912388" y="24114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80"/>
            <p:cNvSpPr/>
            <p:nvPr/>
          </p:nvSpPr>
          <p:spPr>
            <a:xfrm>
              <a:off x="7987010" y="23796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81"/>
            <p:cNvSpPr/>
            <p:nvPr/>
          </p:nvSpPr>
          <p:spPr>
            <a:xfrm>
              <a:off x="8061636" y="23774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82"/>
            <p:cNvSpPr/>
            <p:nvPr/>
          </p:nvSpPr>
          <p:spPr>
            <a:xfrm>
              <a:off x="8136409" y="23593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83"/>
            <p:cNvSpPr/>
            <p:nvPr/>
          </p:nvSpPr>
          <p:spPr>
            <a:xfrm>
              <a:off x="8211031" y="23372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84"/>
            <p:cNvSpPr/>
            <p:nvPr/>
          </p:nvSpPr>
          <p:spPr>
            <a:xfrm>
              <a:off x="8285654" y="23272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85"/>
            <p:cNvSpPr/>
            <p:nvPr/>
          </p:nvSpPr>
          <p:spPr>
            <a:xfrm>
              <a:off x="8360277" y="22934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86"/>
            <p:cNvSpPr/>
            <p:nvPr/>
          </p:nvSpPr>
          <p:spPr>
            <a:xfrm>
              <a:off x="8434775" y="22876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87"/>
            <p:cNvSpPr/>
            <p:nvPr/>
          </p:nvSpPr>
          <p:spPr>
            <a:xfrm>
              <a:off x="8509398" y="22687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88"/>
            <p:cNvSpPr/>
            <p:nvPr/>
          </p:nvSpPr>
          <p:spPr>
            <a:xfrm>
              <a:off x="8584145" y="22336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89"/>
            <p:cNvSpPr/>
            <p:nvPr/>
          </p:nvSpPr>
          <p:spPr>
            <a:xfrm>
              <a:off x="8659017" y="22593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90"/>
            <p:cNvSpPr/>
            <p:nvPr/>
          </p:nvSpPr>
          <p:spPr>
            <a:xfrm>
              <a:off x="8733266" y="223606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91"/>
            <p:cNvSpPr/>
            <p:nvPr/>
          </p:nvSpPr>
          <p:spPr>
            <a:xfrm>
              <a:off x="8808014" y="22288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92"/>
            <p:cNvSpPr/>
            <p:nvPr/>
          </p:nvSpPr>
          <p:spPr>
            <a:xfrm>
              <a:off x="8882637" y="22045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93"/>
            <p:cNvSpPr/>
            <p:nvPr/>
          </p:nvSpPr>
          <p:spPr>
            <a:xfrm>
              <a:off x="8957259" y="21979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94"/>
            <p:cNvSpPr/>
            <p:nvPr/>
          </p:nvSpPr>
          <p:spPr>
            <a:xfrm>
              <a:off x="9032131" y="21921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95"/>
            <p:cNvSpPr/>
            <p:nvPr/>
          </p:nvSpPr>
          <p:spPr>
            <a:xfrm>
              <a:off x="9106380" y="21769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96"/>
            <p:cNvSpPr/>
            <p:nvPr/>
          </p:nvSpPr>
          <p:spPr>
            <a:xfrm>
              <a:off x="9181255" y="21870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97"/>
            <p:cNvSpPr/>
            <p:nvPr/>
          </p:nvSpPr>
          <p:spPr>
            <a:xfrm>
              <a:off x="9256127" y="215815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98"/>
            <p:cNvSpPr/>
            <p:nvPr/>
          </p:nvSpPr>
          <p:spPr>
            <a:xfrm>
              <a:off x="9330376" y="214768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99"/>
            <p:cNvSpPr/>
            <p:nvPr/>
          </p:nvSpPr>
          <p:spPr>
            <a:xfrm>
              <a:off x="9404999" y="21191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00"/>
            <p:cNvSpPr/>
            <p:nvPr/>
          </p:nvSpPr>
          <p:spPr>
            <a:xfrm>
              <a:off x="9479497" y="21561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01"/>
            <p:cNvSpPr/>
            <p:nvPr/>
          </p:nvSpPr>
          <p:spPr>
            <a:xfrm>
              <a:off x="9554369" y="21406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02"/>
            <p:cNvSpPr/>
            <p:nvPr/>
          </p:nvSpPr>
          <p:spPr>
            <a:xfrm>
              <a:off x="9628893" y="21265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03"/>
            <p:cNvSpPr/>
            <p:nvPr/>
          </p:nvSpPr>
          <p:spPr>
            <a:xfrm>
              <a:off x="9703398" y="20901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04"/>
            <p:cNvSpPr/>
            <p:nvPr/>
          </p:nvSpPr>
          <p:spPr>
            <a:xfrm>
              <a:off x="9778269" y="20998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05"/>
            <p:cNvSpPr/>
            <p:nvPr/>
          </p:nvSpPr>
          <p:spPr>
            <a:xfrm>
              <a:off x="9852767" y="21161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06"/>
            <p:cNvSpPr/>
            <p:nvPr/>
          </p:nvSpPr>
          <p:spPr>
            <a:xfrm>
              <a:off x="9927266" y="20913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07"/>
            <p:cNvSpPr/>
            <p:nvPr/>
          </p:nvSpPr>
          <p:spPr>
            <a:xfrm>
              <a:off x="10001889" y="21071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08"/>
            <p:cNvSpPr/>
            <p:nvPr/>
          </p:nvSpPr>
          <p:spPr>
            <a:xfrm>
              <a:off x="10076390" y="20604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09"/>
            <p:cNvSpPr/>
            <p:nvPr/>
          </p:nvSpPr>
          <p:spPr>
            <a:xfrm>
              <a:off x="10151261" y="20790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10"/>
            <p:cNvSpPr/>
            <p:nvPr/>
          </p:nvSpPr>
          <p:spPr>
            <a:xfrm>
              <a:off x="10225884" y="20821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11"/>
            <p:cNvSpPr/>
            <p:nvPr/>
          </p:nvSpPr>
          <p:spPr>
            <a:xfrm>
              <a:off x="10300756" y="20640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12"/>
            <p:cNvSpPr/>
            <p:nvPr/>
          </p:nvSpPr>
          <p:spPr>
            <a:xfrm>
              <a:off x="10375015" y="20709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13"/>
            <p:cNvSpPr/>
            <p:nvPr/>
          </p:nvSpPr>
          <p:spPr>
            <a:xfrm>
              <a:off x="10449890" y="207203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14"/>
            <p:cNvSpPr/>
            <p:nvPr/>
          </p:nvSpPr>
          <p:spPr>
            <a:xfrm>
              <a:off x="10524509" y="20768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15"/>
            <p:cNvSpPr/>
            <p:nvPr/>
          </p:nvSpPr>
          <p:spPr>
            <a:xfrm>
              <a:off x="10599132" y="20430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16"/>
            <p:cNvSpPr/>
            <p:nvPr/>
          </p:nvSpPr>
          <p:spPr>
            <a:xfrm>
              <a:off x="10673509" y="20571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17"/>
            <p:cNvSpPr/>
            <p:nvPr/>
          </p:nvSpPr>
          <p:spPr>
            <a:xfrm>
              <a:off x="10748254" y="20901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18"/>
            <p:cNvSpPr/>
            <p:nvPr/>
          </p:nvSpPr>
          <p:spPr>
            <a:xfrm>
              <a:off x="10822755" y="20586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19"/>
            <p:cNvSpPr/>
            <p:nvPr/>
          </p:nvSpPr>
          <p:spPr>
            <a:xfrm>
              <a:off x="2898520" y="2099059"/>
              <a:ext cx="7468235" cy="3325665"/>
            </a:xfrm>
            <a:custGeom>
              <a:avLst/>
              <a:pathLst>
                <a:path w="7468235" h="3325665">
                  <a:moveTo>
                    <a:pt x="0" y="3325665"/>
                  </a:moveTo>
                  <a:lnTo>
                    <a:pt x="34251" y="3282182"/>
                  </a:lnTo>
                  <a:lnTo>
                    <a:pt x="68518" y="3239316"/>
                  </a:lnTo>
                  <a:lnTo>
                    <a:pt x="102770" y="3196758"/>
                  </a:lnTo>
                  <a:lnTo>
                    <a:pt x="137037" y="3154509"/>
                  </a:lnTo>
                  <a:lnTo>
                    <a:pt x="171289" y="3113185"/>
                  </a:lnTo>
                  <a:lnTo>
                    <a:pt x="205541" y="3072169"/>
                  </a:lnTo>
                  <a:lnTo>
                    <a:pt x="239807" y="3031678"/>
                  </a:lnTo>
                  <a:lnTo>
                    <a:pt x="274059" y="2991680"/>
                  </a:lnTo>
                  <a:lnTo>
                    <a:pt x="308326" y="2952206"/>
                  </a:lnTo>
                  <a:lnTo>
                    <a:pt x="342578" y="2913041"/>
                  </a:lnTo>
                  <a:lnTo>
                    <a:pt x="376830" y="2874492"/>
                  </a:lnTo>
                  <a:lnTo>
                    <a:pt x="411097" y="2836560"/>
                  </a:lnTo>
                  <a:lnTo>
                    <a:pt x="445348" y="2798937"/>
                  </a:lnTo>
                  <a:lnTo>
                    <a:pt x="479615" y="2761930"/>
                  </a:lnTo>
                  <a:lnTo>
                    <a:pt x="513867" y="2725232"/>
                  </a:lnTo>
                  <a:lnTo>
                    <a:pt x="548134" y="2688842"/>
                  </a:lnTo>
                  <a:lnTo>
                    <a:pt x="582386" y="2653069"/>
                  </a:lnTo>
                  <a:lnTo>
                    <a:pt x="616638" y="2617604"/>
                  </a:lnTo>
                  <a:lnTo>
                    <a:pt x="650904" y="2582756"/>
                  </a:lnTo>
                  <a:lnTo>
                    <a:pt x="685156" y="2548217"/>
                  </a:lnTo>
                  <a:lnTo>
                    <a:pt x="719423" y="2513985"/>
                  </a:lnTo>
                  <a:lnTo>
                    <a:pt x="753675" y="2480371"/>
                  </a:lnTo>
                  <a:lnTo>
                    <a:pt x="787927" y="2447065"/>
                  </a:lnTo>
                  <a:lnTo>
                    <a:pt x="822194" y="2414376"/>
                  </a:lnTo>
                  <a:lnTo>
                    <a:pt x="856445" y="2381995"/>
                  </a:lnTo>
                  <a:lnTo>
                    <a:pt x="890712" y="2349923"/>
                  </a:lnTo>
                  <a:lnTo>
                    <a:pt x="924964" y="2318159"/>
                  </a:lnTo>
                  <a:lnTo>
                    <a:pt x="959216" y="2286703"/>
                  </a:lnTo>
                  <a:lnTo>
                    <a:pt x="993483" y="2255864"/>
                  </a:lnTo>
                  <a:lnTo>
                    <a:pt x="1027735" y="2225334"/>
                  </a:lnTo>
                  <a:lnTo>
                    <a:pt x="1062001" y="2195420"/>
                  </a:lnTo>
                  <a:lnTo>
                    <a:pt x="1096253" y="2165506"/>
                  </a:lnTo>
                  <a:lnTo>
                    <a:pt x="1130505" y="2136209"/>
                  </a:lnTo>
                  <a:lnTo>
                    <a:pt x="1164772" y="2106912"/>
                  </a:lnTo>
                  <a:lnTo>
                    <a:pt x="1199024" y="2078232"/>
                  </a:lnTo>
                  <a:lnTo>
                    <a:pt x="1233291" y="2049860"/>
                  </a:lnTo>
                  <a:lnTo>
                    <a:pt x="1267543" y="2021797"/>
                  </a:lnTo>
                  <a:lnTo>
                    <a:pt x="1301794" y="1994350"/>
                  </a:lnTo>
                  <a:lnTo>
                    <a:pt x="1336061" y="1966904"/>
                  </a:lnTo>
                  <a:lnTo>
                    <a:pt x="1370313" y="1940074"/>
                  </a:lnTo>
                  <a:lnTo>
                    <a:pt x="1404580" y="1913244"/>
                  </a:lnTo>
                  <a:lnTo>
                    <a:pt x="1438832" y="1887031"/>
                  </a:lnTo>
                  <a:lnTo>
                    <a:pt x="1473098" y="1860818"/>
                  </a:lnTo>
                  <a:lnTo>
                    <a:pt x="1507350" y="1835222"/>
                  </a:lnTo>
                  <a:lnTo>
                    <a:pt x="1541602" y="1809934"/>
                  </a:lnTo>
                  <a:lnTo>
                    <a:pt x="1575869" y="1784646"/>
                  </a:lnTo>
                  <a:lnTo>
                    <a:pt x="1610121" y="1759975"/>
                  </a:lnTo>
                  <a:lnTo>
                    <a:pt x="1644388" y="1735612"/>
                  </a:lnTo>
                  <a:lnTo>
                    <a:pt x="1678640" y="1711249"/>
                  </a:lnTo>
                  <a:lnTo>
                    <a:pt x="1712891" y="1687503"/>
                  </a:lnTo>
                  <a:lnTo>
                    <a:pt x="1747158" y="1663757"/>
                  </a:lnTo>
                  <a:lnTo>
                    <a:pt x="1781410" y="1640628"/>
                  </a:lnTo>
                  <a:lnTo>
                    <a:pt x="1815677" y="1617499"/>
                  </a:lnTo>
                  <a:lnTo>
                    <a:pt x="1849929" y="1594678"/>
                  </a:lnTo>
                  <a:lnTo>
                    <a:pt x="1884181" y="1572166"/>
                  </a:lnTo>
                  <a:lnTo>
                    <a:pt x="1918447" y="1550270"/>
                  </a:lnTo>
                  <a:lnTo>
                    <a:pt x="1952699" y="1528066"/>
                  </a:lnTo>
                  <a:lnTo>
                    <a:pt x="1986966" y="1506479"/>
                  </a:lnTo>
                  <a:lnTo>
                    <a:pt x="2021218" y="1485200"/>
                  </a:lnTo>
                  <a:lnTo>
                    <a:pt x="2055470" y="1463921"/>
                  </a:lnTo>
                  <a:lnTo>
                    <a:pt x="2089737" y="1443259"/>
                  </a:lnTo>
                  <a:lnTo>
                    <a:pt x="2123988" y="1422597"/>
                  </a:lnTo>
                  <a:lnTo>
                    <a:pt x="2158255" y="1402244"/>
                  </a:lnTo>
                  <a:lnTo>
                    <a:pt x="2192507" y="1382198"/>
                  </a:lnTo>
                  <a:lnTo>
                    <a:pt x="2226774" y="1362153"/>
                  </a:lnTo>
                  <a:lnTo>
                    <a:pt x="2261026" y="1342725"/>
                  </a:lnTo>
                  <a:lnTo>
                    <a:pt x="2295278" y="1323296"/>
                  </a:lnTo>
                  <a:lnTo>
                    <a:pt x="2329544" y="1304176"/>
                  </a:lnTo>
                  <a:lnTo>
                    <a:pt x="2363796" y="1285056"/>
                  </a:lnTo>
                  <a:lnTo>
                    <a:pt x="2398063" y="1266553"/>
                  </a:lnTo>
                  <a:lnTo>
                    <a:pt x="2432315" y="1248049"/>
                  </a:lnTo>
                  <a:lnTo>
                    <a:pt x="2466567" y="1229854"/>
                  </a:lnTo>
                  <a:lnTo>
                    <a:pt x="2500834" y="1211968"/>
                  </a:lnTo>
                  <a:lnTo>
                    <a:pt x="2535086" y="1194081"/>
                  </a:lnTo>
                  <a:lnTo>
                    <a:pt x="2569352" y="1176503"/>
                  </a:lnTo>
                  <a:lnTo>
                    <a:pt x="2603604" y="1159233"/>
                  </a:lnTo>
                  <a:lnTo>
                    <a:pt x="2637856" y="1141963"/>
                  </a:lnTo>
                  <a:lnTo>
                    <a:pt x="2672123" y="1125002"/>
                  </a:lnTo>
                  <a:lnTo>
                    <a:pt x="2706375" y="1108349"/>
                  </a:lnTo>
                  <a:lnTo>
                    <a:pt x="2740642" y="1091696"/>
                  </a:lnTo>
                  <a:lnTo>
                    <a:pt x="2774893" y="1075351"/>
                  </a:lnTo>
                  <a:lnTo>
                    <a:pt x="2809145" y="1059315"/>
                  </a:lnTo>
                  <a:lnTo>
                    <a:pt x="2843412" y="1043587"/>
                  </a:lnTo>
                  <a:lnTo>
                    <a:pt x="2877664" y="1027860"/>
                  </a:lnTo>
                  <a:lnTo>
                    <a:pt x="2911931" y="1012132"/>
                  </a:lnTo>
                  <a:lnTo>
                    <a:pt x="2946183" y="996712"/>
                  </a:lnTo>
                  <a:lnTo>
                    <a:pt x="2980434" y="981601"/>
                  </a:lnTo>
                  <a:lnTo>
                    <a:pt x="3014701" y="966799"/>
                  </a:lnTo>
                  <a:lnTo>
                    <a:pt x="3048953" y="951996"/>
                  </a:lnTo>
                  <a:lnTo>
                    <a:pt x="3083220" y="937193"/>
                  </a:lnTo>
                  <a:lnTo>
                    <a:pt x="3117472" y="922699"/>
                  </a:lnTo>
                  <a:lnTo>
                    <a:pt x="3151739" y="908513"/>
                  </a:lnTo>
                  <a:lnTo>
                    <a:pt x="3185990" y="894636"/>
                  </a:lnTo>
                  <a:lnTo>
                    <a:pt x="3220242" y="880450"/>
                  </a:lnTo>
                  <a:lnTo>
                    <a:pt x="3254509" y="866881"/>
                  </a:lnTo>
                  <a:lnTo>
                    <a:pt x="3288761" y="853311"/>
                  </a:lnTo>
                  <a:lnTo>
                    <a:pt x="3323028" y="839742"/>
                  </a:lnTo>
                  <a:lnTo>
                    <a:pt x="3357280" y="826482"/>
                  </a:lnTo>
                  <a:lnTo>
                    <a:pt x="3391531" y="813529"/>
                  </a:lnTo>
                  <a:lnTo>
                    <a:pt x="3425798" y="800577"/>
                  </a:lnTo>
                  <a:lnTo>
                    <a:pt x="3460050" y="787933"/>
                  </a:lnTo>
                  <a:lnTo>
                    <a:pt x="3494317" y="775289"/>
                  </a:lnTo>
                  <a:lnTo>
                    <a:pt x="3528569" y="762645"/>
                  </a:lnTo>
                  <a:lnTo>
                    <a:pt x="3562821" y="750310"/>
                  </a:lnTo>
                  <a:lnTo>
                    <a:pt x="3597087" y="738282"/>
                  </a:lnTo>
                  <a:lnTo>
                    <a:pt x="3631339" y="726255"/>
                  </a:lnTo>
                  <a:lnTo>
                    <a:pt x="3665606" y="714536"/>
                  </a:lnTo>
                  <a:lnTo>
                    <a:pt x="3699858" y="702818"/>
                  </a:lnTo>
                  <a:lnTo>
                    <a:pt x="3734110" y="691099"/>
                  </a:lnTo>
                  <a:lnTo>
                    <a:pt x="3768377" y="679689"/>
                  </a:lnTo>
                  <a:lnTo>
                    <a:pt x="3802629" y="668278"/>
                  </a:lnTo>
                  <a:lnTo>
                    <a:pt x="3836895" y="657176"/>
                  </a:lnTo>
                  <a:lnTo>
                    <a:pt x="3871147" y="646383"/>
                  </a:lnTo>
                  <a:lnTo>
                    <a:pt x="3905399" y="635281"/>
                  </a:lnTo>
                  <a:lnTo>
                    <a:pt x="3939666" y="624487"/>
                  </a:lnTo>
                  <a:lnTo>
                    <a:pt x="3973918" y="614002"/>
                  </a:lnTo>
                  <a:lnTo>
                    <a:pt x="4008185" y="603516"/>
                  </a:lnTo>
                  <a:lnTo>
                    <a:pt x="4042436" y="593031"/>
                  </a:lnTo>
                  <a:lnTo>
                    <a:pt x="4076703" y="582854"/>
                  </a:lnTo>
                  <a:lnTo>
                    <a:pt x="4110955" y="572678"/>
                  </a:lnTo>
                  <a:lnTo>
                    <a:pt x="4145207" y="562809"/>
                  </a:lnTo>
                  <a:lnTo>
                    <a:pt x="4179474" y="552941"/>
                  </a:lnTo>
                  <a:lnTo>
                    <a:pt x="4213726" y="543072"/>
                  </a:lnTo>
                  <a:lnTo>
                    <a:pt x="4247992" y="533512"/>
                  </a:lnTo>
                  <a:lnTo>
                    <a:pt x="4282244" y="523952"/>
                  </a:lnTo>
                  <a:lnTo>
                    <a:pt x="4316496" y="514701"/>
                  </a:lnTo>
                  <a:lnTo>
                    <a:pt x="4350763" y="505449"/>
                  </a:lnTo>
                  <a:lnTo>
                    <a:pt x="4385015" y="496197"/>
                  </a:lnTo>
                  <a:lnTo>
                    <a:pt x="4419282" y="487254"/>
                  </a:lnTo>
                  <a:lnTo>
                    <a:pt x="4453533" y="478311"/>
                  </a:lnTo>
                  <a:lnTo>
                    <a:pt x="4487785" y="469367"/>
                  </a:lnTo>
                  <a:lnTo>
                    <a:pt x="4522052" y="460732"/>
                  </a:lnTo>
                  <a:lnTo>
                    <a:pt x="4556304" y="452098"/>
                  </a:lnTo>
                  <a:lnTo>
                    <a:pt x="4590571" y="443463"/>
                  </a:lnTo>
                  <a:lnTo>
                    <a:pt x="4624823" y="435136"/>
                  </a:lnTo>
                  <a:lnTo>
                    <a:pt x="4659075" y="426810"/>
                  </a:lnTo>
                  <a:lnTo>
                    <a:pt x="4693341" y="418483"/>
                  </a:lnTo>
                  <a:lnTo>
                    <a:pt x="4727593" y="410465"/>
                  </a:lnTo>
                  <a:lnTo>
                    <a:pt x="4761860" y="402447"/>
                  </a:lnTo>
                  <a:lnTo>
                    <a:pt x="4796112" y="394429"/>
                  </a:lnTo>
                  <a:lnTo>
                    <a:pt x="4830364" y="386719"/>
                  </a:lnTo>
                  <a:lnTo>
                    <a:pt x="4864630" y="379009"/>
                  </a:lnTo>
                  <a:lnTo>
                    <a:pt x="4898882" y="371300"/>
                  </a:lnTo>
                  <a:lnTo>
                    <a:pt x="4933149" y="363898"/>
                  </a:lnTo>
                  <a:lnTo>
                    <a:pt x="4967401" y="356497"/>
                  </a:lnTo>
                  <a:lnTo>
                    <a:pt x="5001668" y="349096"/>
                  </a:lnTo>
                  <a:lnTo>
                    <a:pt x="5035920" y="341694"/>
                  </a:lnTo>
                  <a:lnTo>
                    <a:pt x="5070172" y="334601"/>
                  </a:lnTo>
                  <a:lnTo>
                    <a:pt x="5104438" y="327508"/>
                  </a:lnTo>
                  <a:lnTo>
                    <a:pt x="5138690" y="320724"/>
                  </a:lnTo>
                  <a:lnTo>
                    <a:pt x="5172957" y="313631"/>
                  </a:lnTo>
                  <a:lnTo>
                    <a:pt x="5207209" y="306846"/>
                  </a:lnTo>
                  <a:lnTo>
                    <a:pt x="5241461" y="300062"/>
                  </a:lnTo>
                  <a:lnTo>
                    <a:pt x="5275728" y="293586"/>
                  </a:lnTo>
                  <a:lnTo>
                    <a:pt x="5309979" y="286801"/>
                  </a:lnTo>
                  <a:lnTo>
                    <a:pt x="5344246" y="280325"/>
                  </a:lnTo>
                  <a:lnTo>
                    <a:pt x="5378498" y="273849"/>
                  </a:lnTo>
                  <a:lnTo>
                    <a:pt x="5412750" y="267681"/>
                  </a:lnTo>
                  <a:lnTo>
                    <a:pt x="5447017" y="261205"/>
                  </a:lnTo>
                  <a:lnTo>
                    <a:pt x="5481269" y="255037"/>
                  </a:lnTo>
                  <a:lnTo>
                    <a:pt x="5515535" y="249178"/>
                  </a:lnTo>
                  <a:lnTo>
                    <a:pt x="5549787" y="243010"/>
                  </a:lnTo>
                  <a:lnTo>
                    <a:pt x="5584039" y="237151"/>
                  </a:lnTo>
                  <a:lnTo>
                    <a:pt x="5618306" y="231291"/>
                  </a:lnTo>
                  <a:lnTo>
                    <a:pt x="5652558" y="225432"/>
                  </a:lnTo>
                  <a:lnTo>
                    <a:pt x="5686825" y="219572"/>
                  </a:lnTo>
                  <a:lnTo>
                    <a:pt x="5721076" y="214021"/>
                  </a:lnTo>
                  <a:lnTo>
                    <a:pt x="5755328" y="208162"/>
                  </a:lnTo>
                  <a:lnTo>
                    <a:pt x="5789595" y="202611"/>
                  </a:lnTo>
                  <a:lnTo>
                    <a:pt x="5823847" y="197368"/>
                  </a:lnTo>
                  <a:lnTo>
                    <a:pt x="5858114" y="191817"/>
                  </a:lnTo>
                  <a:lnTo>
                    <a:pt x="5892366" y="186575"/>
                  </a:lnTo>
                  <a:lnTo>
                    <a:pt x="5926632" y="181332"/>
                  </a:lnTo>
                  <a:lnTo>
                    <a:pt x="5960884" y="176090"/>
                  </a:lnTo>
                  <a:lnTo>
                    <a:pt x="5995136" y="170847"/>
                  </a:lnTo>
                  <a:lnTo>
                    <a:pt x="6029403" y="165913"/>
                  </a:lnTo>
                  <a:lnTo>
                    <a:pt x="6063655" y="160670"/>
                  </a:lnTo>
                  <a:lnTo>
                    <a:pt x="6097922" y="155736"/>
                  </a:lnTo>
                  <a:lnTo>
                    <a:pt x="6132174" y="150802"/>
                  </a:lnTo>
                  <a:lnTo>
                    <a:pt x="6166425" y="146176"/>
                  </a:lnTo>
                  <a:lnTo>
                    <a:pt x="6200692" y="141242"/>
                  </a:lnTo>
                  <a:lnTo>
                    <a:pt x="6234944" y="136616"/>
                  </a:lnTo>
                  <a:lnTo>
                    <a:pt x="6269211" y="131990"/>
                  </a:lnTo>
                  <a:lnTo>
                    <a:pt x="6303463" y="127364"/>
                  </a:lnTo>
                  <a:lnTo>
                    <a:pt x="6337715" y="122738"/>
                  </a:lnTo>
                  <a:lnTo>
                    <a:pt x="6371981" y="118112"/>
                  </a:lnTo>
                  <a:lnTo>
                    <a:pt x="6406233" y="113795"/>
                  </a:lnTo>
                  <a:lnTo>
                    <a:pt x="6440500" y="109478"/>
                  </a:lnTo>
                  <a:lnTo>
                    <a:pt x="6474752" y="105160"/>
                  </a:lnTo>
                  <a:lnTo>
                    <a:pt x="6509004" y="100843"/>
                  </a:lnTo>
                  <a:lnTo>
                    <a:pt x="6543271" y="96525"/>
                  </a:lnTo>
                  <a:lnTo>
                    <a:pt x="6577522" y="92516"/>
                  </a:lnTo>
                  <a:lnTo>
                    <a:pt x="6611789" y="88199"/>
                  </a:lnTo>
                  <a:lnTo>
                    <a:pt x="6646041" y="84190"/>
                  </a:lnTo>
                  <a:lnTo>
                    <a:pt x="6680308" y="80181"/>
                  </a:lnTo>
                  <a:lnTo>
                    <a:pt x="6714560" y="76172"/>
                  </a:lnTo>
                  <a:lnTo>
                    <a:pt x="6748812" y="72162"/>
                  </a:lnTo>
                  <a:lnTo>
                    <a:pt x="6783078" y="68462"/>
                  </a:lnTo>
                  <a:lnTo>
                    <a:pt x="6817330" y="64453"/>
                  </a:lnTo>
                  <a:lnTo>
                    <a:pt x="6851597" y="60752"/>
                  </a:lnTo>
                  <a:lnTo>
                    <a:pt x="6885849" y="57051"/>
                  </a:lnTo>
                  <a:lnTo>
                    <a:pt x="6920101" y="53351"/>
                  </a:lnTo>
                  <a:lnTo>
                    <a:pt x="6954368" y="49650"/>
                  </a:lnTo>
                  <a:lnTo>
                    <a:pt x="6988619" y="45949"/>
                  </a:lnTo>
                  <a:lnTo>
                    <a:pt x="7022886" y="42557"/>
                  </a:lnTo>
                  <a:lnTo>
                    <a:pt x="7057138" y="38856"/>
                  </a:lnTo>
                  <a:lnTo>
                    <a:pt x="7091390" y="35464"/>
                  </a:lnTo>
                  <a:lnTo>
                    <a:pt x="7125657" y="32072"/>
                  </a:lnTo>
                  <a:lnTo>
                    <a:pt x="7159909" y="28680"/>
                  </a:lnTo>
                  <a:lnTo>
                    <a:pt x="7194175" y="25287"/>
                  </a:lnTo>
                  <a:lnTo>
                    <a:pt x="7228427" y="21895"/>
                  </a:lnTo>
                  <a:lnTo>
                    <a:pt x="7262679" y="18811"/>
                  </a:lnTo>
                  <a:lnTo>
                    <a:pt x="7296946" y="15419"/>
                  </a:lnTo>
                  <a:lnTo>
                    <a:pt x="7331198" y="12335"/>
                  </a:lnTo>
                  <a:lnTo>
                    <a:pt x="7365465" y="9251"/>
                  </a:lnTo>
                  <a:lnTo>
                    <a:pt x="7399717" y="6167"/>
                  </a:lnTo>
                  <a:lnTo>
                    <a:pt x="7433968" y="3083"/>
                  </a:lnTo>
                  <a:lnTo>
                    <a:pt x="746823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20"/>
            <p:cNvSpPr/>
            <p:nvPr/>
          </p:nvSpPr>
          <p:spPr>
            <a:xfrm>
              <a:off x="2127451" y="51223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21"/>
            <p:cNvSpPr/>
            <p:nvPr/>
          </p:nvSpPr>
          <p:spPr>
            <a:xfrm>
              <a:off x="2165016" y="51578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22"/>
            <p:cNvSpPr/>
            <p:nvPr/>
          </p:nvSpPr>
          <p:spPr>
            <a:xfrm>
              <a:off x="2202089" y="51701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23"/>
            <p:cNvSpPr/>
            <p:nvPr/>
          </p:nvSpPr>
          <p:spPr>
            <a:xfrm>
              <a:off x="2239400" y="5213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24"/>
            <p:cNvSpPr/>
            <p:nvPr/>
          </p:nvSpPr>
          <p:spPr>
            <a:xfrm>
              <a:off x="2276711" y="5184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25"/>
            <p:cNvSpPr/>
            <p:nvPr/>
          </p:nvSpPr>
          <p:spPr>
            <a:xfrm>
              <a:off x="2314023" y="51794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26"/>
            <p:cNvSpPr/>
            <p:nvPr/>
          </p:nvSpPr>
          <p:spPr>
            <a:xfrm>
              <a:off x="2351454" y="51615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27"/>
            <p:cNvSpPr/>
            <p:nvPr/>
          </p:nvSpPr>
          <p:spPr>
            <a:xfrm>
              <a:off x="2388646" y="5155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28"/>
            <p:cNvSpPr/>
            <p:nvPr/>
          </p:nvSpPr>
          <p:spPr>
            <a:xfrm>
              <a:off x="2425823" y="516243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29"/>
            <p:cNvSpPr/>
            <p:nvPr/>
          </p:nvSpPr>
          <p:spPr>
            <a:xfrm>
              <a:off x="2463269" y="51886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30"/>
            <p:cNvSpPr/>
            <p:nvPr/>
          </p:nvSpPr>
          <p:spPr>
            <a:xfrm>
              <a:off x="2500446" y="5155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31"/>
            <p:cNvSpPr/>
            <p:nvPr/>
          </p:nvSpPr>
          <p:spPr>
            <a:xfrm>
              <a:off x="2537891" y="51806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32"/>
            <p:cNvSpPr/>
            <p:nvPr/>
          </p:nvSpPr>
          <p:spPr>
            <a:xfrm>
              <a:off x="2575442" y="50878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33"/>
            <p:cNvSpPr/>
            <p:nvPr/>
          </p:nvSpPr>
          <p:spPr>
            <a:xfrm>
              <a:off x="2612634" y="516367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34"/>
            <p:cNvSpPr/>
            <p:nvPr/>
          </p:nvSpPr>
          <p:spPr>
            <a:xfrm>
              <a:off x="2650199" y="5169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35"/>
            <p:cNvSpPr/>
            <p:nvPr/>
          </p:nvSpPr>
          <p:spPr>
            <a:xfrm>
              <a:off x="2687137" y="52049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36"/>
            <p:cNvSpPr/>
            <p:nvPr/>
          </p:nvSpPr>
          <p:spPr>
            <a:xfrm>
              <a:off x="2724314" y="517847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37"/>
            <p:cNvSpPr/>
            <p:nvPr/>
          </p:nvSpPr>
          <p:spPr>
            <a:xfrm>
              <a:off x="2761879" y="51923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38"/>
            <p:cNvSpPr/>
            <p:nvPr/>
          </p:nvSpPr>
          <p:spPr>
            <a:xfrm>
              <a:off x="2799071" y="51421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39"/>
            <p:cNvSpPr/>
            <p:nvPr/>
          </p:nvSpPr>
          <p:spPr>
            <a:xfrm>
              <a:off x="2836502" y="5142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0"/>
            <p:cNvSpPr/>
            <p:nvPr/>
          </p:nvSpPr>
          <p:spPr>
            <a:xfrm>
              <a:off x="2873694" y="51846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1"/>
            <p:cNvSpPr/>
            <p:nvPr/>
          </p:nvSpPr>
          <p:spPr>
            <a:xfrm>
              <a:off x="3035745" y="51914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2"/>
            <p:cNvSpPr/>
            <p:nvPr/>
          </p:nvSpPr>
          <p:spPr>
            <a:xfrm>
              <a:off x="3067967" y="50625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3"/>
            <p:cNvSpPr/>
            <p:nvPr/>
          </p:nvSpPr>
          <p:spPr>
            <a:xfrm>
              <a:off x="3105398" y="49986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"/>
            <p:cNvSpPr/>
            <p:nvPr/>
          </p:nvSpPr>
          <p:spPr>
            <a:xfrm>
              <a:off x="3142590" y="4969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5"/>
            <p:cNvSpPr/>
            <p:nvPr/>
          </p:nvSpPr>
          <p:spPr>
            <a:xfrm>
              <a:off x="3180021" y="48679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6"/>
            <p:cNvSpPr/>
            <p:nvPr/>
          </p:nvSpPr>
          <p:spPr>
            <a:xfrm>
              <a:off x="3217213" y="48299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7"/>
            <p:cNvSpPr/>
            <p:nvPr/>
          </p:nvSpPr>
          <p:spPr>
            <a:xfrm>
              <a:off x="3254643" y="4736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8"/>
            <p:cNvSpPr/>
            <p:nvPr/>
          </p:nvSpPr>
          <p:spPr>
            <a:xfrm>
              <a:off x="3292074" y="470232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9"/>
            <p:cNvSpPr/>
            <p:nvPr/>
          </p:nvSpPr>
          <p:spPr>
            <a:xfrm>
              <a:off x="3329520" y="46557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50"/>
            <p:cNvSpPr/>
            <p:nvPr/>
          </p:nvSpPr>
          <p:spPr>
            <a:xfrm>
              <a:off x="3366697" y="45808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51"/>
            <p:cNvSpPr/>
            <p:nvPr/>
          </p:nvSpPr>
          <p:spPr>
            <a:xfrm>
              <a:off x="3403889" y="45561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52"/>
            <p:cNvSpPr/>
            <p:nvPr/>
          </p:nvSpPr>
          <p:spPr>
            <a:xfrm>
              <a:off x="3441320" y="44479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53"/>
            <p:cNvSpPr/>
            <p:nvPr/>
          </p:nvSpPr>
          <p:spPr>
            <a:xfrm>
              <a:off x="3478512" y="44870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54"/>
            <p:cNvSpPr/>
            <p:nvPr/>
          </p:nvSpPr>
          <p:spPr>
            <a:xfrm>
              <a:off x="3515943" y="44559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55"/>
            <p:cNvSpPr/>
            <p:nvPr/>
          </p:nvSpPr>
          <p:spPr>
            <a:xfrm>
              <a:off x="3553135" y="44167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56"/>
            <p:cNvSpPr/>
            <p:nvPr/>
          </p:nvSpPr>
          <p:spPr>
            <a:xfrm>
              <a:off x="3590327" y="43236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57"/>
            <p:cNvSpPr/>
            <p:nvPr/>
          </p:nvSpPr>
          <p:spPr>
            <a:xfrm>
              <a:off x="3628131" y="42730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58"/>
            <p:cNvSpPr/>
            <p:nvPr/>
          </p:nvSpPr>
          <p:spPr>
            <a:xfrm>
              <a:off x="3665069" y="418731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59"/>
            <p:cNvSpPr/>
            <p:nvPr/>
          </p:nvSpPr>
          <p:spPr>
            <a:xfrm>
              <a:off x="3702261" y="41231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60"/>
            <p:cNvSpPr/>
            <p:nvPr/>
          </p:nvSpPr>
          <p:spPr>
            <a:xfrm>
              <a:off x="3739692" y="41598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61"/>
            <p:cNvSpPr/>
            <p:nvPr/>
          </p:nvSpPr>
          <p:spPr>
            <a:xfrm>
              <a:off x="3776884" y="4212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62"/>
            <p:cNvSpPr/>
            <p:nvPr/>
          </p:nvSpPr>
          <p:spPr>
            <a:xfrm>
              <a:off x="3814314" y="40562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63"/>
            <p:cNvSpPr/>
            <p:nvPr/>
          </p:nvSpPr>
          <p:spPr>
            <a:xfrm>
              <a:off x="3851506" y="39877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64"/>
            <p:cNvSpPr/>
            <p:nvPr/>
          </p:nvSpPr>
          <p:spPr>
            <a:xfrm>
              <a:off x="3888937" y="40710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65"/>
            <p:cNvSpPr/>
            <p:nvPr/>
          </p:nvSpPr>
          <p:spPr>
            <a:xfrm>
              <a:off x="3926129" y="40149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66"/>
            <p:cNvSpPr/>
            <p:nvPr/>
          </p:nvSpPr>
          <p:spPr>
            <a:xfrm>
              <a:off x="3963560" y="393320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67"/>
            <p:cNvSpPr/>
            <p:nvPr/>
          </p:nvSpPr>
          <p:spPr>
            <a:xfrm>
              <a:off x="4000752" y="39424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68"/>
            <p:cNvSpPr/>
            <p:nvPr/>
          </p:nvSpPr>
          <p:spPr>
            <a:xfrm>
              <a:off x="4038183" y="3823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69"/>
            <p:cNvSpPr/>
            <p:nvPr/>
          </p:nvSpPr>
          <p:spPr>
            <a:xfrm>
              <a:off x="4075375" y="37959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70"/>
            <p:cNvSpPr/>
            <p:nvPr/>
          </p:nvSpPr>
          <p:spPr>
            <a:xfrm>
              <a:off x="4112806" y="37234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71"/>
            <p:cNvSpPr/>
            <p:nvPr/>
          </p:nvSpPr>
          <p:spPr>
            <a:xfrm>
              <a:off x="4149998" y="37793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72"/>
            <p:cNvSpPr/>
            <p:nvPr/>
          </p:nvSpPr>
          <p:spPr>
            <a:xfrm>
              <a:off x="4187428" y="38058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73"/>
            <p:cNvSpPr/>
            <p:nvPr/>
          </p:nvSpPr>
          <p:spPr>
            <a:xfrm>
              <a:off x="4224620" y="37592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74"/>
            <p:cNvSpPr/>
            <p:nvPr/>
          </p:nvSpPr>
          <p:spPr>
            <a:xfrm>
              <a:off x="4262051" y="3753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75"/>
            <p:cNvSpPr/>
            <p:nvPr/>
          </p:nvSpPr>
          <p:spPr>
            <a:xfrm>
              <a:off x="4299497" y="36618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76"/>
            <p:cNvSpPr/>
            <p:nvPr/>
          </p:nvSpPr>
          <p:spPr>
            <a:xfrm>
              <a:off x="4336674" y="36562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77"/>
            <p:cNvSpPr/>
            <p:nvPr/>
          </p:nvSpPr>
          <p:spPr>
            <a:xfrm>
              <a:off x="4374000" y="35773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78"/>
            <p:cNvSpPr/>
            <p:nvPr/>
          </p:nvSpPr>
          <p:spPr>
            <a:xfrm>
              <a:off x="4411178" y="35051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79"/>
            <p:cNvSpPr/>
            <p:nvPr/>
          </p:nvSpPr>
          <p:spPr>
            <a:xfrm>
              <a:off x="4448623" y="35915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80"/>
            <p:cNvSpPr/>
            <p:nvPr/>
          </p:nvSpPr>
          <p:spPr>
            <a:xfrm>
              <a:off x="4485800" y="34844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81"/>
            <p:cNvSpPr/>
            <p:nvPr/>
          </p:nvSpPr>
          <p:spPr>
            <a:xfrm>
              <a:off x="4523246" y="3524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82"/>
            <p:cNvSpPr/>
            <p:nvPr/>
          </p:nvSpPr>
          <p:spPr>
            <a:xfrm>
              <a:off x="4560423" y="3523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83"/>
            <p:cNvSpPr/>
            <p:nvPr/>
          </p:nvSpPr>
          <p:spPr>
            <a:xfrm>
              <a:off x="4597869" y="35313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84"/>
            <p:cNvSpPr/>
            <p:nvPr/>
          </p:nvSpPr>
          <p:spPr>
            <a:xfrm>
              <a:off x="4635046" y="34915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85"/>
            <p:cNvSpPr/>
            <p:nvPr/>
          </p:nvSpPr>
          <p:spPr>
            <a:xfrm>
              <a:off x="4672492" y="34878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86"/>
            <p:cNvSpPr/>
            <p:nvPr/>
          </p:nvSpPr>
          <p:spPr>
            <a:xfrm>
              <a:off x="4709669" y="35279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87"/>
            <p:cNvSpPr/>
            <p:nvPr/>
          </p:nvSpPr>
          <p:spPr>
            <a:xfrm>
              <a:off x="4747114" y="34425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88"/>
            <p:cNvSpPr/>
            <p:nvPr/>
          </p:nvSpPr>
          <p:spPr>
            <a:xfrm>
              <a:off x="4784292" y="343361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89"/>
            <p:cNvSpPr/>
            <p:nvPr/>
          </p:nvSpPr>
          <p:spPr>
            <a:xfrm>
              <a:off x="4821976" y="33851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90"/>
            <p:cNvSpPr/>
            <p:nvPr/>
          </p:nvSpPr>
          <p:spPr>
            <a:xfrm>
              <a:off x="4859422" y="335127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91"/>
            <p:cNvSpPr/>
            <p:nvPr/>
          </p:nvSpPr>
          <p:spPr>
            <a:xfrm>
              <a:off x="4896614" y="33904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92"/>
            <p:cNvSpPr/>
            <p:nvPr/>
          </p:nvSpPr>
          <p:spPr>
            <a:xfrm>
              <a:off x="4934045" y="33682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93"/>
            <p:cNvSpPr/>
            <p:nvPr/>
          </p:nvSpPr>
          <p:spPr>
            <a:xfrm>
              <a:off x="4970983" y="32427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94"/>
            <p:cNvSpPr/>
            <p:nvPr/>
          </p:nvSpPr>
          <p:spPr>
            <a:xfrm>
              <a:off x="5008414" y="33182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95"/>
            <p:cNvSpPr/>
            <p:nvPr/>
          </p:nvSpPr>
          <p:spPr>
            <a:xfrm>
              <a:off x="5045606" y="32747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96"/>
            <p:cNvSpPr/>
            <p:nvPr/>
          </p:nvSpPr>
          <p:spPr>
            <a:xfrm>
              <a:off x="5082917" y="32994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97"/>
            <p:cNvSpPr/>
            <p:nvPr/>
          </p:nvSpPr>
          <p:spPr>
            <a:xfrm>
              <a:off x="5120094" y="31958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98"/>
            <p:cNvSpPr/>
            <p:nvPr/>
          </p:nvSpPr>
          <p:spPr>
            <a:xfrm>
              <a:off x="5157540" y="31813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99"/>
            <p:cNvSpPr/>
            <p:nvPr/>
          </p:nvSpPr>
          <p:spPr>
            <a:xfrm>
              <a:off x="5194732" y="32408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200"/>
            <p:cNvSpPr/>
            <p:nvPr/>
          </p:nvSpPr>
          <p:spPr>
            <a:xfrm>
              <a:off x="5232163" y="3170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201"/>
            <p:cNvSpPr/>
            <p:nvPr/>
          </p:nvSpPr>
          <p:spPr>
            <a:xfrm>
              <a:off x="5269355" y="31455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202"/>
            <p:cNvSpPr/>
            <p:nvPr/>
          </p:nvSpPr>
          <p:spPr>
            <a:xfrm>
              <a:off x="5306786" y="31375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203"/>
            <p:cNvSpPr/>
            <p:nvPr/>
          </p:nvSpPr>
          <p:spPr>
            <a:xfrm>
              <a:off x="5344351" y="31184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204"/>
            <p:cNvSpPr/>
            <p:nvPr/>
          </p:nvSpPr>
          <p:spPr>
            <a:xfrm>
              <a:off x="5381408" y="31548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205"/>
            <p:cNvSpPr/>
            <p:nvPr/>
          </p:nvSpPr>
          <p:spPr>
            <a:xfrm>
              <a:off x="5418973" y="30746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206"/>
            <p:cNvSpPr/>
            <p:nvPr/>
          </p:nvSpPr>
          <p:spPr>
            <a:xfrm>
              <a:off x="5456285" y="31039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207"/>
            <p:cNvSpPr/>
            <p:nvPr/>
          </p:nvSpPr>
          <p:spPr>
            <a:xfrm>
              <a:off x="5493343" y="30132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208"/>
            <p:cNvSpPr/>
            <p:nvPr/>
          </p:nvSpPr>
          <p:spPr>
            <a:xfrm>
              <a:off x="5530908" y="30240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209"/>
            <p:cNvSpPr/>
            <p:nvPr/>
          </p:nvSpPr>
          <p:spPr>
            <a:xfrm>
              <a:off x="5567965" y="30610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210"/>
            <p:cNvSpPr/>
            <p:nvPr/>
          </p:nvSpPr>
          <p:spPr>
            <a:xfrm>
              <a:off x="5605530" y="29849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211"/>
            <p:cNvSpPr/>
            <p:nvPr/>
          </p:nvSpPr>
          <p:spPr>
            <a:xfrm>
              <a:off x="5642603" y="29993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212"/>
            <p:cNvSpPr/>
            <p:nvPr/>
          </p:nvSpPr>
          <p:spPr>
            <a:xfrm>
              <a:off x="5679900" y="29115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213"/>
            <p:cNvSpPr/>
            <p:nvPr/>
          </p:nvSpPr>
          <p:spPr>
            <a:xfrm>
              <a:off x="5717465" y="28689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214"/>
            <p:cNvSpPr/>
            <p:nvPr/>
          </p:nvSpPr>
          <p:spPr>
            <a:xfrm>
              <a:off x="5754537" y="29155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215"/>
            <p:cNvSpPr/>
            <p:nvPr/>
          </p:nvSpPr>
          <p:spPr>
            <a:xfrm>
              <a:off x="5791834" y="29364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216"/>
            <p:cNvSpPr/>
            <p:nvPr/>
          </p:nvSpPr>
          <p:spPr>
            <a:xfrm>
              <a:off x="5829399" y="29173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217"/>
            <p:cNvSpPr/>
            <p:nvPr/>
          </p:nvSpPr>
          <p:spPr>
            <a:xfrm>
              <a:off x="5866710" y="28970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218"/>
            <p:cNvSpPr/>
            <p:nvPr/>
          </p:nvSpPr>
          <p:spPr>
            <a:xfrm>
              <a:off x="5904022" y="27900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219"/>
            <p:cNvSpPr/>
            <p:nvPr/>
          </p:nvSpPr>
          <p:spPr>
            <a:xfrm>
              <a:off x="5941333" y="29213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220"/>
            <p:cNvSpPr/>
            <p:nvPr/>
          </p:nvSpPr>
          <p:spPr>
            <a:xfrm>
              <a:off x="5978645" y="28815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221"/>
            <p:cNvSpPr/>
            <p:nvPr/>
          </p:nvSpPr>
          <p:spPr>
            <a:xfrm>
              <a:off x="6015583" y="286216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222"/>
            <p:cNvSpPr/>
            <p:nvPr/>
          </p:nvSpPr>
          <p:spPr>
            <a:xfrm>
              <a:off x="6053148" y="27443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223"/>
            <p:cNvSpPr/>
            <p:nvPr/>
          </p:nvSpPr>
          <p:spPr>
            <a:xfrm>
              <a:off x="6090698" y="28356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224"/>
            <p:cNvSpPr/>
            <p:nvPr/>
          </p:nvSpPr>
          <p:spPr>
            <a:xfrm>
              <a:off x="6127636" y="27320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225"/>
            <p:cNvSpPr/>
            <p:nvPr/>
          </p:nvSpPr>
          <p:spPr>
            <a:xfrm>
              <a:off x="6164948" y="27884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226"/>
            <p:cNvSpPr/>
            <p:nvPr/>
          </p:nvSpPr>
          <p:spPr>
            <a:xfrm>
              <a:off x="6202259" y="26971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227"/>
            <p:cNvSpPr/>
            <p:nvPr/>
          </p:nvSpPr>
          <p:spPr>
            <a:xfrm>
              <a:off x="6239705" y="26965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228"/>
            <p:cNvSpPr/>
            <p:nvPr/>
          </p:nvSpPr>
          <p:spPr>
            <a:xfrm>
              <a:off x="6277016" y="27745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229"/>
            <p:cNvSpPr/>
            <p:nvPr/>
          </p:nvSpPr>
          <p:spPr>
            <a:xfrm>
              <a:off x="6314447" y="26592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230"/>
            <p:cNvSpPr/>
            <p:nvPr/>
          </p:nvSpPr>
          <p:spPr>
            <a:xfrm>
              <a:off x="6351505" y="27030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231"/>
            <p:cNvSpPr/>
            <p:nvPr/>
          </p:nvSpPr>
          <p:spPr>
            <a:xfrm>
              <a:off x="6388697" y="25679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232"/>
            <p:cNvSpPr/>
            <p:nvPr/>
          </p:nvSpPr>
          <p:spPr>
            <a:xfrm>
              <a:off x="6426128" y="25173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233"/>
            <p:cNvSpPr/>
            <p:nvPr/>
          </p:nvSpPr>
          <p:spPr>
            <a:xfrm>
              <a:off x="6463320" y="25716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234"/>
            <p:cNvSpPr/>
            <p:nvPr/>
          </p:nvSpPr>
          <p:spPr>
            <a:xfrm>
              <a:off x="6500885" y="261545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235"/>
            <p:cNvSpPr/>
            <p:nvPr/>
          </p:nvSpPr>
          <p:spPr>
            <a:xfrm>
              <a:off x="6538316" y="25784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236"/>
            <p:cNvSpPr/>
            <p:nvPr/>
          </p:nvSpPr>
          <p:spPr>
            <a:xfrm>
              <a:off x="6575388" y="25954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237"/>
            <p:cNvSpPr/>
            <p:nvPr/>
          </p:nvSpPr>
          <p:spPr>
            <a:xfrm>
              <a:off x="6612565" y="25053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238"/>
            <p:cNvSpPr/>
            <p:nvPr/>
          </p:nvSpPr>
          <p:spPr>
            <a:xfrm>
              <a:off x="6650011" y="25170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239"/>
            <p:cNvSpPr/>
            <p:nvPr/>
          </p:nvSpPr>
          <p:spPr>
            <a:xfrm>
              <a:off x="6687442" y="26009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240"/>
            <p:cNvSpPr/>
            <p:nvPr/>
          </p:nvSpPr>
          <p:spPr>
            <a:xfrm>
              <a:off x="6724873" y="25096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241"/>
            <p:cNvSpPr/>
            <p:nvPr/>
          </p:nvSpPr>
          <p:spPr>
            <a:xfrm>
              <a:off x="6762065" y="25099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242"/>
            <p:cNvSpPr/>
            <p:nvPr/>
          </p:nvSpPr>
          <p:spPr>
            <a:xfrm>
              <a:off x="6869895" y="24711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243"/>
            <p:cNvSpPr/>
            <p:nvPr/>
          </p:nvSpPr>
          <p:spPr>
            <a:xfrm>
              <a:off x="6902102" y="24665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244"/>
            <p:cNvSpPr/>
            <p:nvPr/>
          </p:nvSpPr>
          <p:spPr>
            <a:xfrm>
              <a:off x="6939294" y="24961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245"/>
            <p:cNvSpPr/>
            <p:nvPr/>
          </p:nvSpPr>
          <p:spPr>
            <a:xfrm>
              <a:off x="6976725" y="24495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246"/>
            <p:cNvSpPr/>
            <p:nvPr/>
          </p:nvSpPr>
          <p:spPr>
            <a:xfrm>
              <a:off x="7013917" y="24591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247"/>
            <p:cNvSpPr/>
            <p:nvPr/>
          </p:nvSpPr>
          <p:spPr>
            <a:xfrm>
              <a:off x="7051347" y="23872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248"/>
            <p:cNvSpPr/>
            <p:nvPr/>
          </p:nvSpPr>
          <p:spPr>
            <a:xfrm>
              <a:off x="7088539" y="24526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249"/>
            <p:cNvSpPr/>
            <p:nvPr/>
          </p:nvSpPr>
          <p:spPr>
            <a:xfrm>
              <a:off x="7125970" y="23326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250"/>
            <p:cNvSpPr/>
            <p:nvPr/>
          </p:nvSpPr>
          <p:spPr>
            <a:xfrm>
              <a:off x="7163282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251"/>
            <p:cNvSpPr/>
            <p:nvPr/>
          </p:nvSpPr>
          <p:spPr>
            <a:xfrm>
              <a:off x="7200727" y="24069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252"/>
            <p:cNvSpPr/>
            <p:nvPr/>
          </p:nvSpPr>
          <p:spPr>
            <a:xfrm>
              <a:off x="7237904" y="23672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253"/>
            <p:cNvSpPr/>
            <p:nvPr/>
          </p:nvSpPr>
          <p:spPr>
            <a:xfrm>
              <a:off x="7275216" y="24455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254"/>
            <p:cNvSpPr/>
            <p:nvPr/>
          </p:nvSpPr>
          <p:spPr>
            <a:xfrm>
              <a:off x="7312408" y="24051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255"/>
            <p:cNvSpPr/>
            <p:nvPr/>
          </p:nvSpPr>
          <p:spPr>
            <a:xfrm>
              <a:off x="7349839" y="23656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256"/>
            <p:cNvSpPr/>
            <p:nvPr/>
          </p:nvSpPr>
          <p:spPr>
            <a:xfrm>
              <a:off x="7387031" y="23573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257"/>
            <p:cNvSpPr/>
            <p:nvPr/>
          </p:nvSpPr>
          <p:spPr>
            <a:xfrm>
              <a:off x="7424461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258"/>
            <p:cNvSpPr/>
            <p:nvPr/>
          </p:nvSpPr>
          <p:spPr>
            <a:xfrm>
              <a:off x="7461653" y="23576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259"/>
            <p:cNvSpPr/>
            <p:nvPr/>
          </p:nvSpPr>
          <p:spPr>
            <a:xfrm>
              <a:off x="7499084" y="24072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260"/>
            <p:cNvSpPr/>
            <p:nvPr/>
          </p:nvSpPr>
          <p:spPr>
            <a:xfrm>
              <a:off x="7536530" y="23659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261"/>
            <p:cNvSpPr/>
            <p:nvPr/>
          </p:nvSpPr>
          <p:spPr>
            <a:xfrm>
              <a:off x="7573961" y="24082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262"/>
            <p:cNvSpPr/>
            <p:nvPr/>
          </p:nvSpPr>
          <p:spPr>
            <a:xfrm>
              <a:off x="7611153" y="234993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263"/>
            <p:cNvSpPr/>
            <p:nvPr/>
          </p:nvSpPr>
          <p:spPr>
            <a:xfrm>
              <a:off x="7648584" y="24168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264"/>
            <p:cNvSpPr/>
            <p:nvPr/>
          </p:nvSpPr>
          <p:spPr>
            <a:xfrm>
              <a:off x="7685776" y="22802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265"/>
            <p:cNvSpPr/>
            <p:nvPr/>
          </p:nvSpPr>
          <p:spPr>
            <a:xfrm>
              <a:off x="7723206" y="2343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266"/>
            <p:cNvSpPr/>
            <p:nvPr/>
          </p:nvSpPr>
          <p:spPr>
            <a:xfrm>
              <a:off x="7760398" y="23829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267"/>
            <p:cNvSpPr/>
            <p:nvPr/>
          </p:nvSpPr>
          <p:spPr>
            <a:xfrm>
              <a:off x="7797829" y="22876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268"/>
            <p:cNvSpPr/>
            <p:nvPr/>
          </p:nvSpPr>
          <p:spPr>
            <a:xfrm>
              <a:off x="7835021" y="235486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269"/>
            <p:cNvSpPr/>
            <p:nvPr/>
          </p:nvSpPr>
          <p:spPr>
            <a:xfrm>
              <a:off x="7872452" y="23197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270"/>
            <p:cNvSpPr/>
            <p:nvPr/>
          </p:nvSpPr>
          <p:spPr>
            <a:xfrm>
              <a:off x="7909644" y="23249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271"/>
            <p:cNvSpPr/>
            <p:nvPr/>
          </p:nvSpPr>
          <p:spPr>
            <a:xfrm>
              <a:off x="7947075" y="22959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272"/>
            <p:cNvSpPr/>
            <p:nvPr/>
          </p:nvSpPr>
          <p:spPr>
            <a:xfrm>
              <a:off x="7984267" y="23980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273"/>
            <p:cNvSpPr/>
            <p:nvPr/>
          </p:nvSpPr>
          <p:spPr>
            <a:xfrm>
              <a:off x="8021578" y="22783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274"/>
            <p:cNvSpPr/>
            <p:nvPr/>
          </p:nvSpPr>
          <p:spPr>
            <a:xfrm>
              <a:off x="8058770" y="2344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275"/>
            <p:cNvSpPr/>
            <p:nvPr/>
          </p:nvSpPr>
          <p:spPr>
            <a:xfrm>
              <a:off x="8095962" y="22786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276"/>
            <p:cNvSpPr/>
            <p:nvPr/>
          </p:nvSpPr>
          <p:spPr>
            <a:xfrm>
              <a:off x="813339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277"/>
            <p:cNvSpPr/>
            <p:nvPr/>
          </p:nvSpPr>
          <p:spPr>
            <a:xfrm>
              <a:off x="8171078" y="22682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278"/>
            <p:cNvSpPr/>
            <p:nvPr/>
          </p:nvSpPr>
          <p:spPr>
            <a:xfrm>
              <a:off x="8208270" y="237614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279"/>
            <p:cNvSpPr/>
            <p:nvPr/>
          </p:nvSpPr>
          <p:spPr>
            <a:xfrm>
              <a:off x="8245700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280"/>
            <p:cNvSpPr/>
            <p:nvPr/>
          </p:nvSpPr>
          <p:spPr>
            <a:xfrm>
              <a:off x="8282892" y="24794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281"/>
            <p:cNvSpPr/>
            <p:nvPr/>
          </p:nvSpPr>
          <p:spPr>
            <a:xfrm>
              <a:off x="8320323" y="22108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282"/>
            <p:cNvSpPr/>
            <p:nvPr/>
          </p:nvSpPr>
          <p:spPr>
            <a:xfrm>
              <a:off x="8357515" y="230305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283"/>
            <p:cNvSpPr/>
            <p:nvPr/>
          </p:nvSpPr>
          <p:spPr>
            <a:xfrm>
              <a:off x="8394573" y="22968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284"/>
            <p:cNvSpPr/>
            <p:nvPr/>
          </p:nvSpPr>
          <p:spPr>
            <a:xfrm>
              <a:off x="8432004" y="22938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285"/>
            <p:cNvSpPr/>
            <p:nvPr/>
          </p:nvSpPr>
          <p:spPr>
            <a:xfrm>
              <a:off x="8469449" y="22453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286"/>
            <p:cNvSpPr/>
            <p:nvPr/>
          </p:nvSpPr>
          <p:spPr>
            <a:xfrm>
              <a:off x="8506626" y="22487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287"/>
            <p:cNvSpPr/>
            <p:nvPr/>
          </p:nvSpPr>
          <p:spPr>
            <a:xfrm>
              <a:off x="8544072" y="22706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288"/>
            <p:cNvSpPr/>
            <p:nvPr/>
          </p:nvSpPr>
          <p:spPr>
            <a:xfrm>
              <a:off x="8581249" y="23305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289"/>
            <p:cNvSpPr/>
            <p:nvPr/>
          </p:nvSpPr>
          <p:spPr>
            <a:xfrm>
              <a:off x="8618441" y="23453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290"/>
            <p:cNvSpPr/>
            <p:nvPr/>
          </p:nvSpPr>
          <p:spPr>
            <a:xfrm>
              <a:off x="8655633" y="23018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291"/>
            <p:cNvSpPr/>
            <p:nvPr/>
          </p:nvSpPr>
          <p:spPr>
            <a:xfrm>
              <a:off x="8692945" y="22848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292"/>
            <p:cNvSpPr/>
            <p:nvPr/>
          </p:nvSpPr>
          <p:spPr>
            <a:xfrm>
              <a:off x="8730629" y="22922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293"/>
            <p:cNvSpPr/>
            <p:nvPr/>
          </p:nvSpPr>
          <p:spPr>
            <a:xfrm>
              <a:off x="8767941" y="22429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294"/>
            <p:cNvSpPr/>
            <p:nvPr/>
          </p:nvSpPr>
          <p:spPr>
            <a:xfrm>
              <a:off x="8805133" y="22386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295"/>
            <p:cNvSpPr/>
            <p:nvPr/>
          </p:nvSpPr>
          <p:spPr>
            <a:xfrm>
              <a:off x="8842578" y="22577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296"/>
            <p:cNvSpPr/>
            <p:nvPr/>
          </p:nvSpPr>
          <p:spPr>
            <a:xfrm>
              <a:off x="8879755" y="23120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297"/>
            <p:cNvSpPr/>
            <p:nvPr/>
          </p:nvSpPr>
          <p:spPr>
            <a:xfrm>
              <a:off x="8916828" y="226019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298"/>
            <p:cNvSpPr/>
            <p:nvPr/>
          </p:nvSpPr>
          <p:spPr>
            <a:xfrm>
              <a:off x="8954378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299"/>
            <p:cNvSpPr/>
            <p:nvPr/>
          </p:nvSpPr>
          <p:spPr>
            <a:xfrm>
              <a:off x="9058358" y="22423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300"/>
            <p:cNvSpPr/>
            <p:nvPr/>
          </p:nvSpPr>
          <p:spPr>
            <a:xfrm>
              <a:off x="9091072" y="22093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301"/>
            <p:cNvSpPr/>
            <p:nvPr/>
          </p:nvSpPr>
          <p:spPr>
            <a:xfrm>
              <a:off x="9162710" y="22197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302"/>
            <p:cNvSpPr/>
            <p:nvPr/>
          </p:nvSpPr>
          <p:spPr>
            <a:xfrm>
              <a:off x="9195290" y="22028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303"/>
            <p:cNvSpPr/>
            <p:nvPr/>
          </p:nvSpPr>
          <p:spPr>
            <a:xfrm>
              <a:off x="9232602" y="21920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304"/>
            <p:cNvSpPr/>
            <p:nvPr/>
          </p:nvSpPr>
          <p:spPr>
            <a:xfrm>
              <a:off x="9270033" y="213899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305"/>
            <p:cNvSpPr/>
            <p:nvPr/>
          </p:nvSpPr>
          <p:spPr>
            <a:xfrm>
              <a:off x="9307344" y="215564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306"/>
            <p:cNvSpPr/>
            <p:nvPr/>
          </p:nvSpPr>
          <p:spPr>
            <a:xfrm>
              <a:off x="9344282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307"/>
            <p:cNvSpPr/>
            <p:nvPr/>
          </p:nvSpPr>
          <p:spPr>
            <a:xfrm>
              <a:off x="9381848" y="217445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308"/>
            <p:cNvSpPr/>
            <p:nvPr/>
          </p:nvSpPr>
          <p:spPr>
            <a:xfrm>
              <a:off x="9418905" y="21488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309"/>
            <p:cNvSpPr/>
            <p:nvPr/>
          </p:nvSpPr>
          <p:spPr>
            <a:xfrm>
              <a:off x="9456217" y="21504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310"/>
            <p:cNvSpPr/>
            <p:nvPr/>
          </p:nvSpPr>
          <p:spPr>
            <a:xfrm>
              <a:off x="9493528" y="2208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311"/>
            <p:cNvSpPr/>
            <p:nvPr/>
          </p:nvSpPr>
          <p:spPr>
            <a:xfrm>
              <a:off x="9530839" y="20982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312"/>
            <p:cNvSpPr/>
            <p:nvPr/>
          </p:nvSpPr>
          <p:spPr>
            <a:xfrm>
              <a:off x="9568151" y="21109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313"/>
            <p:cNvSpPr/>
            <p:nvPr/>
          </p:nvSpPr>
          <p:spPr>
            <a:xfrm>
              <a:off x="9605462" y="21448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314"/>
            <p:cNvSpPr/>
            <p:nvPr/>
          </p:nvSpPr>
          <p:spPr>
            <a:xfrm>
              <a:off x="9642893" y="21072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315"/>
            <p:cNvSpPr/>
            <p:nvPr/>
          </p:nvSpPr>
          <p:spPr>
            <a:xfrm>
              <a:off x="9680458" y="216952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316"/>
            <p:cNvSpPr/>
            <p:nvPr/>
          </p:nvSpPr>
          <p:spPr>
            <a:xfrm>
              <a:off x="9717396" y="214331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317"/>
            <p:cNvSpPr/>
            <p:nvPr/>
          </p:nvSpPr>
          <p:spPr>
            <a:xfrm>
              <a:off x="9754708" y="203846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318"/>
            <p:cNvSpPr/>
            <p:nvPr/>
          </p:nvSpPr>
          <p:spPr>
            <a:xfrm>
              <a:off x="9792019" y="21544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319"/>
            <p:cNvSpPr/>
            <p:nvPr/>
          </p:nvSpPr>
          <p:spPr>
            <a:xfrm>
              <a:off x="9829450" y="21383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320"/>
            <p:cNvSpPr/>
            <p:nvPr/>
          </p:nvSpPr>
          <p:spPr>
            <a:xfrm>
              <a:off x="9866642" y="21689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321"/>
            <p:cNvSpPr/>
            <p:nvPr/>
          </p:nvSpPr>
          <p:spPr>
            <a:xfrm>
              <a:off x="9904207" y="21923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322"/>
            <p:cNvSpPr/>
            <p:nvPr/>
          </p:nvSpPr>
          <p:spPr>
            <a:xfrm>
              <a:off x="9941519" y="21133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323"/>
            <p:cNvSpPr/>
            <p:nvPr/>
          </p:nvSpPr>
          <p:spPr>
            <a:xfrm>
              <a:off x="9978457" y="21137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324"/>
            <p:cNvSpPr/>
            <p:nvPr/>
          </p:nvSpPr>
          <p:spPr>
            <a:xfrm>
              <a:off x="10016022" y="21016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325"/>
            <p:cNvSpPr/>
            <p:nvPr/>
          </p:nvSpPr>
          <p:spPr>
            <a:xfrm>
              <a:off x="10053199" y="21559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326"/>
            <p:cNvSpPr/>
            <p:nvPr/>
          </p:nvSpPr>
          <p:spPr>
            <a:xfrm>
              <a:off x="10090391" y="21858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327"/>
            <p:cNvSpPr/>
            <p:nvPr/>
          </p:nvSpPr>
          <p:spPr>
            <a:xfrm>
              <a:off x="10127822" y="21735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328"/>
            <p:cNvSpPr/>
            <p:nvPr/>
          </p:nvSpPr>
          <p:spPr>
            <a:xfrm>
              <a:off x="2898520" y="2152101"/>
              <a:ext cx="7254127" cy="3131997"/>
            </a:xfrm>
            <a:custGeom>
              <a:avLst/>
              <a:pathLst>
                <a:path w="7254127" h="3131997">
                  <a:moveTo>
                    <a:pt x="0" y="3131997"/>
                  </a:moveTo>
                  <a:lnTo>
                    <a:pt x="28341" y="3090364"/>
                  </a:lnTo>
                  <a:lnTo>
                    <a:pt x="56668" y="3049349"/>
                  </a:lnTo>
                  <a:lnTo>
                    <a:pt x="85010" y="3008919"/>
                  </a:lnTo>
                  <a:lnTo>
                    <a:pt x="113352" y="2968921"/>
                  </a:lnTo>
                  <a:lnTo>
                    <a:pt x="141678" y="2929385"/>
                  </a:lnTo>
                  <a:lnTo>
                    <a:pt x="170020" y="2890528"/>
                  </a:lnTo>
                  <a:lnTo>
                    <a:pt x="198362" y="2851980"/>
                  </a:lnTo>
                  <a:lnTo>
                    <a:pt x="226689" y="2814048"/>
                  </a:lnTo>
                  <a:lnTo>
                    <a:pt x="255030" y="2776424"/>
                  </a:lnTo>
                  <a:lnTo>
                    <a:pt x="283357" y="2739418"/>
                  </a:lnTo>
                  <a:lnTo>
                    <a:pt x="311699" y="2703028"/>
                  </a:lnTo>
                  <a:lnTo>
                    <a:pt x="340041" y="2666946"/>
                  </a:lnTo>
                  <a:lnTo>
                    <a:pt x="368368" y="2631173"/>
                  </a:lnTo>
                  <a:lnTo>
                    <a:pt x="396709" y="2596017"/>
                  </a:lnTo>
                  <a:lnTo>
                    <a:pt x="425051" y="2561477"/>
                  </a:lnTo>
                  <a:lnTo>
                    <a:pt x="453378" y="2527246"/>
                  </a:lnTo>
                  <a:lnTo>
                    <a:pt x="481720" y="2493323"/>
                  </a:lnTo>
                  <a:lnTo>
                    <a:pt x="510061" y="2460017"/>
                  </a:lnTo>
                  <a:lnTo>
                    <a:pt x="538388" y="2427020"/>
                  </a:lnTo>
                  <a:lnTo>
                    <a:pt x="566730" y="2394331"/>
                  </a:lnTo>
                  <a:lnTo>
                    <a:pt x="595072" y="2362258"/>
                  </a:lnTo>
                  <a:lnTo>
                    <a:pt x="623398" y="2330494"/>
                  </a:lnTo>
                  <a:lnTo>
                    <a:pt x="651740" y="2299038"/>
                  </a:lnTo>
                  <a:lnTo>
                    <a:pt x="680067" y="2268200"/>
                  </a:lnTo>
                  <a:lnTo>
                    <a:pt x="708409" y="2237669"/>
                  </a:lnTo>
                  <a:lnTo>
                    <a:pt x="736750" y="2207755"/>
                  </a:lnTo>
                  <a:lnTo>
                    <a:pt x="765077" y="2177842"/>
                  </a:lnTo>
                  <a:lnTo>
                    <a:pt x="793419" y="2148545"/>
                  </a:lnTo>
                  <a:lnTo>
                    <a:pt x="821761" y="2119556"/>
                  </a:lnTo>
                  <a:lnTo>
                    <a:pt x="850088" y="2090876"/>
                  </a:lnTo>
                  <a:lnTo>
                    <a:pt x="878429" y="2062504"/>
                  </a:lnTo>
                  <a:lnTo>
                    <a:pt x="906771" y="2034749"/>
                  </a:lnTo>
                  <a:lnTo>
                    <a:pt x="935098" y="2007303"/>
                  </a:lnTo>
                  <a:lnTo>
                    <a:pt x="963440" y="1979856"/>
                  </a:lnTo>
                  <a:lnTo>
                    <a:pt x="991781" y="1953026"/>
                  </a:lnTo>
                  <a:lnTo>
                    <a:pt x="1020108" y="1926505"/>
                  </a:lnTo>
                  <a:lnTo>
                    <a:pt x="1048450" y="1900600"/>
                  </a:lnTo>
                  <a:lnTo>
                    <a:pt x="1076792" y="1874695"/>
                  </a:lnTo>
                  <a:lnTo>
                    <a:pt x="1105119" y="1849099"/>
                  </a:lnTo>
                  <a:lnTo>
                    <a:pt x="1133460" y="1824120"/>
                  </a:lnTo>
                  <a:lnTo>
                    <a:pt x="1161787" y="1799140"/>
                  </a:lnTo>
                  <a:lnTo>
                    <a:pt x="1190129" y="1774469"/>
                  </a:lnTo>
                  <a:lnTo>
                    <a:pt x="1218471" y="1750415"/>
                  </a:lnTo>
                  <a:lnTo>
                    <a:pt x="1246797" y="1726360"/>
                  </a:lnTo>
                  <a:lnTo>
                    <a:pt x="1275139" y="1702923"/>
                  </a:lnTo>
                  <a:lnTo>
                    <a:pt x="1303481" y="1679485"/>
                  </a:lnTo>
                  <a:lnTo>
                    <a:pt x="1331808" y="1656664"/>
                  </a:lnTo>
                  <a:lnTo>
                    <a:pt x="1360149" y="1633844"/>
                  </a:lnTo>
                  <a:lnTo>
                    <a:pt x="1388491" y="1611331"/>
                  </a:lnTo>
                  <a:lnTo>
                    <a:pt x="1416818" y="1589436"/>
                  </a:lnTo>
                  <a:lnTo>
                    <a:pt x="1445160" y="1567540"/>
                  </a:lnTo>
                  <a:lnTo>
                    <a:pt x="1473501" y="1545953"/>
                  </a:lnTo>
                  <a:lnTo>
                    <a:pt x="1501828" y="1524674"/>
                  </a:lnTo>
                  <a:lnTo>
                    <a:pt x="1530170" y="1503704"/>
                  </a:lnTo>
                  <a:lnTo>
                    <a:pt x="1558497" y="1482733"/>
                  </a:lnTo>
                  <a:lnTo>
                    <a:pt x="1586839" y="1462379"/>
                  </a:lnTo>
                  <a:lnTo>
                    <a:pt x="1615180" y="1442026"/>
                  </a:lnTo>
                  <a:lnTo>
                    <a:pt x="1643507" y="1422289"/>
                  </a:lnTo>
                  <a:lnTo>
                    <a:pt x="1671849" y="1402552"/>
                  </a:lnTo>
                  <a:lnTo>
                    <a:pt x="1700191" y="1382815"/>
                  </a:lnTo>
                  <a:lnTo>
                    <a:pt x="1728517" y="1363695"/>
                  </a:lnTo>
                  <a:lnTo>
                    <a:pt x="1756859" y="1344883"/>
                  </a:lnTo>
                  <a:lnTo>
                    <a:pt x="1785201" y="1326072"/>
                  </a:lnTo>
                  <a:lnTo>
                    <a:pt x="1813528" y="1307568"/>
                  </a:lnTo>
                  <a:lnTo>
                    <a:pt x="1841869" y="1289373"/>
                  </a:lnTo>
                  <a:lnTo>
                    <a:pt x="1870211" y="1271178"/>
                  </a:lnTo>
                  <a:lnTo>
                    <a:pt x="1898538" y="1253600"/>
                  </a:lnTo>
                  <a:lnTo>
                    <a:pt x="1926880" y="1236022"/>
                  </a:lnTo>
                  <a:lnTo>
                    <a:pt x="1955222" y="1218752"/>
                  </a:lnTo>
                  <a:lnTo>
                    <a:pt x="1983548" y="1201482"/>
                  </a:lnTo>
                  <a:lnTo>
                    <a:pt x="2011890" y="1184521"/>
                  </a:lnTo>
                  <a:lnTo>
                    <a:pt x="2040217" y="1167868"/>
                  </a:lnTo>
                  <a:lnTo>
                    <a:pt x="2068559" y="1151524"/>
                  </a:lnTo>
                  <a:lnTo>
                    <a:pt x="2096900" y="1135179"/>
                  </a:lnTo>
                  <a:lnTo>
                    <a:pt x="2125227" y="1119143"/>
                  </a:lnTo>
                  <a:lnTo>
                    <a:pt x="2153569" y="1103415"/>
                  </a:lnTo>
                  <a:lnTo>
                    <a:pt x="2181911" y="1087687"/>
                  </a:lnTo>
                  <a:lnTo>
                    <a:pt x="2210238" y="1072268"/>
                  </a:lnTo>
                  <a:lnTo>
                    <a:pt x="2238579" y="1056848"/>
                  </a:lnTo>
                  <a:lnTo>
                    <a:pt x="2266921" y="1042045"/>
                  </a:lnTo>
                  <a:lnTo>
                    <a:pt x="2295248" y="1026934"/>
                  </a:lnTo>
                  <a:lnTo>
                    <a:pt x="2323590" y="1012440"/>
                  </a:lnTo>
                  <a:lnTo>
                    <a:pt x="2351931" y="997946"/>
                  </a:lnTo>
                  <a:lnTo>
                    <a:pt x="2380258" y="983760"/>
                  </a:lnTo>
                  <a:lnTo>
                    <a:pt x="2408600" y="969574"/>
                  </a:lnTo>
                  <a:lnTo>
                    <a:pt x="2436927" y="955697"/>
                  </a:lnTo>
                  <a:lnTo>
                    <a:pt x="2465268" y="941819"/>
                  </a:lnTo>
                  <a:lnTo>
                    <a:pt x="2493610" y="928250"/>
                  </a:lnTo>
                  <a:lnTo>
                    <a:pt x="2521937" y="914989"/>
                  </a:lnTo>
                  <a:lnTo>
                    <a:pt x="2550279" y="901729"/>
                  </a:lnTo>
                  <a:lnTo>
                    <a:pt x="2578620" y="888468"/>
                  </a:lnTo>
                  <a:lnTo>
                    <a:pt x="2606947" y="875824"/>
                  </a:lnTo>
                  <a:lnTo>
                    <a:pt x="2635289" y="862872"/>
                  </a:lnTo>
                  <a:lnTo>
                    <a:pt x="2663631" y="850228"/>
                  </a:lnTo>
                  <a:lnTo>
                    <a:pt x="2691958" y="837892"/>
                  </a:lnTo>
                  <a:lnTo>
                    <a:pt x="2720299" y="825865"/>
                  </a:lnTo>
                  <a:lnTo>
                    <a:pt x="2748641" y="813529"/>
                  </a:lnTo>
                  <a:lnTo>
                    <a:pt x="2776968" y="801811"/>
                  </a:lnTo>
                  <a:lnTo>
                    <a:pt x="2805310" y="789783"/>
                  </a:lnTo>
                  <a:lnTo>
                    <a:pt x="2833651" y="778373"/>
                  </a:lnTo>
                  <a:lnTo>
                    <a:pt x="2861978" y="766654"/>
                  </a:lnTo>
                  <a:lnTo>
                    <a:pt x="2890320" y="755552"/>
                  </a:lnTo>
                  <a:lnTo>
                    <a:pt x="2918647" y="744142"/>
                  </a:lnTo>
                  <a:lnTo>
                    <a:pt x="2946989" y="733040"/>
                  </a:lnTo>
                  <a:lnTo>
                    <a:pt x="2975330" y="722246"/>
                  </a:lnTo>
                  <a:lnTo>
                    <a:pt x="3003657" y="711453"/>
                  </a:lnTo>
                  <a:lnTo>
                    <a:pt x="3031999" y="700967"/>
                  </a:lnTo>
                  <a:lnTo>
                    <a:pt x="3060341" y="690482"/>
                  </a:lnTo>
                  <a:lnTo>
                    <a:pt x="3088667" y="679997"/>
                  </a:lnTo>
                  <a:lnTo>
                    <a:pt x="3117009" y="669820"/>
                  </a:lnTo>
                  <a:lnTo>
                    <a:pt x="3145351" y="659643"/>
                  </a:lnTo>
                  <a:lnTo>
                    <a:pt x="3173678" y="649775"/>
                  </a:lnTo>
                  <a:lnTo>
                    <a:pt x="3202019" y="639906"/>
                  </a:lnTo>
                  <a:lnTo>
                    <a:pt x="3230361" y="630038"/>
                  </a:lnTo>
                  <a:lnTo>
                    <a:pt x="3258688" y="620478"/>
                  </a:lnTo>
                  <a:lnTo>
                    <a:pt x="3287030" y="610918"/>
                  </a:lnTo>
                  <a:lnTo>
                    <a:pt x="3315357" y="601666"/>
                  </a:lnTo>
                  <a:lnTo>
                    <a:pt x="3343698" y="592414"/>
                  </a:lnTo>
                  <a:lnTo>
                    <a:pt x="3372040" y="583471"/>
                  </a:lnTo>
                  <a:lnTo>
                    <a:pt x="3400367" y="574220"/>
                  </a:lnTo>
                  <a:lnTo>
                    <a:pt x="3428709" y="565585"/>
                  </a:lnTo>
                  <a:lnTo>
                    <a:pt x="3457050" y="556641"/>
                  </a:lnTo>
                  <a:lnTo>
                    <a:pt x="3485377" y="548007"/>
                  </a:lnTo>
                  <a:lnTo>
                    <a:pt x="3513719" y="539372"/>
                  </a:lnTo>
                  <a:lnTo>
                    <a:pt x="3542061" y="531045"/>
                  </a:lnTo>
                  <a:lnTo>
                    <a:pt x="3570387" y="522719"/>
                  </a:lnTo>
                  <a:lnTo>
                    <a:pt x="3598729" y="514392"/>
                  </a:lnTo>
                  <a:lnTo>
                    <a:pt x="3627071" y="506374"/>
                  </a:lnTo>
                  <a:lnTo>
                    <a:pt x="3655398" y="498356"/>
                  </a:lnTo>
                  <a:lnTo>
                    <a:pt x="3683739" y="490338"/>
                  </a:lnTo>
                  <a:lnTo>
                    <a:pt x="3712081" y="482628"/>
                  </a:lnTo>
                  <a:lnTo>
                    <a:pt x="3740408" y="474918"/>
                  </a:lnTo>
                  <a:lnTo>
                    <a:pt x="3768750" y="467209"/>
                  </a:lnTo>
                  <a:lnTo>
                    <a:pt x="3797077" y="459807"/>
                  </a:lnTo>
                  <a:lnTo>
                    <a:pt x="3825418" y="452406"/>
                  </a:lnTo>
                  <a:lnTo>
                    <a:pt x="3853760" y="445005"/>
                  </a:lnTo>
                  <a:lnTo>
                    <a:pt x="3882087" y="437912"/>
                  </a:lnTo>
                  <a:lnTo>
                    <a:pt x="3910429" y="430819"/>
                  </a:lnTo>
                  <a:lnTo>
                    <a:pt x="3938770" y="423726"/>
                  </a:lnTo>
                  <a:lnTo>
                    <a:pt x="3967097" y="416633"/>
                  </a:lnTo>
                  <a:lnTo>
                    <a:pt x="3995439" y="409848"/>
                  </a:lnTo>
                  <a:lnTo>
                    <a:pt x="4023781" y="403064"/>
                  </a:lnTo>
                  <a:lnTo>
                    <a:pt x="4052108" y="396279"/>
                  </a:lnTo>
                  <a:lnTo>
                    <a:pt x="4080449" y="389803"/>
                  </a:lnTo>
                  <a:lnTo>
                    <a:pt x="4108791" y="383327"/>
                  </a:lnTo>
                  <a:lnTo>
                    <a:pt x="4137118" y="376851"/>
                  </a:lnTo>
                  <a:lnTo>
                    <a:pt x="4165460" y="370375"/>
                  </a:lnTo>
                  <a:lnTo>
                    <a:pt x="4193786" y="364207"/>
                  </a:lnTo>
                  <a:lnTo>
                    <a:pt x="4222128" y="358039"/>
                  </a:lnTo>
                  <a:lnTo>
                    <a:pt x="4250470" y="351871"/>
                  </a:lnTo>
                  <a:lnTo>
                    <a:pt x="4278797" y="345703"/>
                  </a:lnTo>
                  <a:lnTo>
                    <a:pt x="4307138" y="339844"/>
                  </a:lnTo>
                  <a:lnTo>
                    <a:pt x="4335480" y="333985"/>
                  </a:lnTo>
                  <a:lnTo>
                    <a:pt x="4363807" y="328125"/>
                  </a:lnTo>
                  <a:lnTo>
                    <a:pt x="4392149" y="322266"/>
                  </a:lnTo>
                  <a:lnTo>
                    <a:pt x="4420490" y="316715"/>
                  </a:lnTo>
                  <a:lnTo>
                    <a:pt x="4448817" y="311164"/>
                  </a:lnTo>
                  <a:lnTo>
                    <a:pt x="4477159" y="305613"/>
                  </a:lnTo>
                  <a:lnTo>
                    <a:pt x="4505501" y="300062"/>
                  </a:lnTo>
                  <a:lnTo>
                    <a:pt x="4533828" y="294819"/>
                  </a:lnTo>
                  <a:lnTo>
                    <a:pt x="4562169" y="289577"/>
                  </a:lnTo>
                  <a:lnTo>
                    <a:pt x="4590511" y="284334"/>
                  </a:lnTo>
                  <a:lnTo>
                    <a:pt x="4618838" y="279091"/>
                  </a:lnTo>
                  <a:lnTo>
                    <a:pt x="4647180" y="273849"/>
                  </a:lnTo>
                  <a:lnTo>
                    <a:pt x="4675506" y="268915"/>
                  </a:lnTo>
                  <a:lnTo>
                    <a:pt x="4703848" y="263980"/>
                  </a:lnTo>
                  <a:lnTo>
                    <a:pt x="4732190" y="259046"/>
                  </a:lnTo>
                  <a:lnTo>
                    <a:pt x="4760517" y="254112"/>
                  </a:lnTo>
                  <a:lnTo>
                    <a:pt x="4788858" y="249486"/>
                  </a:lnTo>
                  <a:lnTo>
                    <a:pt x="4817200" y="244552"/>
                  </a:lnTo>
                  <a:lnTo>
                    <a:pt x="4845527" y="239926"/>
                  </a:lnTo>
                  <a:lnTo>
                    <a:pt x="4873869" y="235300"/>
                  </a:lnTo>
                  <a:lnTo>
                    <a:pt x="4902211" y="230674"/>
                  </a:lnTo>
                  <a:lnTo>
                    <a:pt x="4930537" y="226357"/>
                  </a:lnTo>
                  <a:lnTo>
                    <a:pt x="4958879" y="222039"/>
                  </a:lnTo>
                  <a:lnTo>
                    <a:pt x="4987221" y="217414"/>
                  </a:lnTo>
                  <a:lnTo>
                    <a:pt x="5015548" y="213096"/>
                  </a:lnTo>
                  <a:lnTo>
                    <a:pt x="5043889" y="208779"/>
                  </a:lnTo>
                  <a:lnTo>
                    <a:pt x="5072216" y="204770"/>
                  </a:lnTo>
                  <a:lnTo>
                    <a:pt x="5100558" y="200452"/>
                  </a:lnTo>
                  <a:lnTo>
                    <a:pt x="5128900" y="196443"/>
                  </a:lnTo>
                  <a:lnTo>
                    <a:pt x="5157227" y="192434"/>
                  </a:lnTo>
                  <a:lnTo>
                    <a:pt x="5185568" y="188425"/>
                  </a:lnTo>
                  <a:lnTo>
                    <a:pt x="5213910" y="184416"/>
                  </a:lnTo>
                  <a:lnTo>
                    <a:pt x="5242237" y="180407"/>
                  </a:lnTo>
                  <a:lnTo>
                    <a:pt x="5270579" y="176706"/>
                  </a:lnTo>
                  <a:lnTo>
                    <a:pt x="5298920" y="173006"/>
                  </a:lnTo>
                  <a:lnTo>
                    <a:pt x="5327247" y="168997"/>
                  </a:lnTo>
                  <a:lnTo>
                    <a:pt x="5355589" y="165296"/>
                  </a:lnTo>
                  <a:lnTo>
                    <a:pt x="5383931" y="161904"/>
                  </a:lnTo>
                  <a:lnTo>
                    <a:pt x="5412257" y="158203"/>
                  </a:lnTo>
                  <a:lnTo>
                    <a:pt x="5440599" y="154502"/>
                  </a:lnTo>
                  <a:lnTo>
                    <a:pt x="5468926" y="151110"/>
                  </a:lnTo>
                  <a:lnTo>
                    <a:pt x="5497268" y="147718"/>
                  </a:lnTo>
                  <a:lnTo>
                    <a:pt x="5525609" y="144325"/>
                  </a:lnTo>
                  <a:lnTo>
                    <a:pt x="5553936" y="140933"/>
                  </a:lnTo>
                  <a:lnTo>
                    <a:pt x="5582278" y="137541"/>
                  </a:lnTo>
                  <a:lnTo>
                    <a:pt x="5610620" y="134149"/>
                  </a:lnTo>
                  <a:lnTo>
                    <a:pt x="5638947" y="130756"/>
                  </a:lnTo>
                  <a:lnTo>
                    <a:pt x="5667288" y="127672"/>
                  </a:lnTo>
                  <a:lnTo>
                    <a:pt x="5695630" y="124589"/>
                  </a:lnTo>
                  <a:lnTo>
                    <a:pt x="5723957" y="121505"/>
                  </a:lnTo>
                  <a:lnTo>
                    <a:pt x="5752299" y="118421"/>
                  </a:lnTo>
                  <a:lnTo>
                    <a:pt x="5780640" y="115337"/>
                  </a:lnTo>
                  <a:lnTo>
                    <a:pt x="5808967" y="112253"/>
                  </a:lnTo>
                  <a:lnTo>
                    <a:pt x="5837309" y="109169"/>
                  </a:lnTo>
                  <a:lnTo>
                    <a:pt x="5865651" y="106394"/>
                  </a:lnTo>
                  <a:lnTo>
                    <a:pt x="5893978" y="103310"/>
                  </a:lnTo>
                  <a:lnTo>
                    <a:pt x="5922319" y="100534"/>
                  </a:lnTo>
                  <a:lnTo>
                    <a:pt x="5950646" y="97759"/>
                  </a:lnTo>
                  <a:lnTo>
                    <a:pt x="5978988" y="94983"/>
                  </a:lnTo>
                  <a:lnTo>
                    <a:pt x="6007330" y="92208"/>
                  </a:lnTo>
                  <a:lnTo>
                    <a:pt x="6035656" y="89432"/>
                  </a:lnTo>
                  <a:lnTo>
                    <a:pt x="6063998" y="86657"/>
                  </a:lnTo>
                  <a:lnTo>
                    <a:pt x="6092340" y="84190"/>
                  </a:lnTo>
                  <a:lnTo>
                    <a:pt x="6120667" y="81414"/>
                  </a:lnTo>
                  <a:lnTo>
                    <a:pt x="6149008" y="78947"/>
                  </a:lnTo>
                  <a:lnTo>
                    <a:pt x="6177350" y="76172"/>
                  </a:lnTo>
                  <a:lnTo>
                    <a:pt x="6205677" y="73704"/>
                  </a:lnTo>
                  <a:lnTo>
                    <a:pt x="6234019" y="71237"/>
                  </a:lnTo>
                  <a:lnTo>
                    <a:pt x="6262360" y="68770"/>
                  </a:lnTo>
                  <a:lnTo>
                    <a:pt x="6290687" y="66303"/>
                  </a:lnTo>
                  <a:lnTo>
                    <a:pt x="6319029" y="64144"/>
                  </a:lnTo>
                  <a:lnTo>
                    <a:pt x="6347356" y="61677"/>
                  </a:lnTo>
                  <a:lnTo>
                    <a:pt x="6375698" y="59210"/>
                  </a:lnTo>
                  <a:lnTo>
                    <a:pt x="6404039" y="57051"/>
                  </a:lnTo>
                  <a:lnTo>
                    <a:pt x="6432366" y="54893"/>
                  </a:lnTo>
                  <a:lnTo>
                    <a:pt x="6460708" y="52426"/>
                  </a:lnTo>
                  <a:lnTo>
                    <a:pt x="6489050" y="50267"/>
                  </a:lnTo>
                  <a:lnTo>
                    <a:pt x="6517376" y="48108"/>
                  </a:lnTo>
                  <a:lnTo>
                    <a:pt x="6545718" y="45949"/>
                  </a:lnTo>
                  <a:lnTo>
                    <a:pt x="6574060" y="43791"/>
                  </a:lnTo>
                  <a:lnTo>
                    <a:pt x="6602387" y="41632"/>
                  </a:lnTo>
                  <a:lnTo>
                    <a:pt x="6630728" y="39782"/>
                  </a:lnTo>
                  <a:lnTo>
                    <a:pt x="6659070" y="37623"/>
                  </a:lnTo>
                  <a:lnTo>
                    <a:pt x="6687397" y="35464"/>
                  </a:lnTo>
                  <a:lnTo>
                    <a:pt x="6715739" y="33614"/>
                  </a:lnTo>
                  <a:lnTo>
                    <a:pt x="6744081" y="31764"/>
                  </a:lnTo>
                  <a:lnTo>
                    <a:pt x="6772407" y="29605"/>
                  </a:lnTo>
                  <a:lnTo>
                    <a:pt x="6800749" y="27754"/>
                  </a:lnTo>
                  <a:lnTo>
                    <a:pt x="6829076" y="25904"/>
                  </a:lnTo>
                  <a:lnTo>
                    <a:pt x="6857418" y="24054"/>
                  </a:lnTo>
                  <a:lnTo>
                    <a:pt x="6885759" y="22203"/>
                  </a:lnTo>
                  <a:lnTo>
                    <a:pt x="6914086" y="20353"/>
                  </a:lnTo>
                  <a:lnTo>
                    <a:pt x="6942428" y="18503"/>
                  </a:lnTo>
                  <a:lnTo>
                    <a:pt x="6970770" y="16652"/>
                  </a:lnTo>
                  <a:lnTo>
                    <a:pt x="6999097" y="14802"/>
                  </a:lnTo>
                  <a:lnTo>
                    <a:pt x="7027438" y="13260"/>
                  </a:lnTo>
                  <a:lnTo>
                    <a:pt x="7055780" y="11410"/>
                  </a:lnTo>
                  <a:lnTo>
                    <a:pt x="7084107" y="9868"/>
                  </a:lnTo>
                  <a:lnTo>
                    <a:pt x="7112449" y="8018"/>
                  </a:lnTo>
                  <a:lnTo>
                    <a:pt x="7140790" y="6476"/>
                  </a:lnTo>
                  <a:lnTo>
                    <a:pt x="7169117" y="4934"/>
                  </a:lnTo>
                  <a:lnTo>
                    <a:pt x="7197459" y="3392"/>
                  </a:lnTo>
                  <a:lnTo>
                    <a:pt x="7225786" y="1541"/>
                  </a:lnTo>
                  <a:lnTo>
                    <a:pt x="7254127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329"/>
            <p:cNvSpPr/>
            <p:nvPr/>
          </p:nvSpPr>
          <p:spPr>
            <a:xfrm>
              <a:off x="2090154" y="51223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330"/>
            <p:cNvSpPr/>
            <p:nvPr/>
          </p:nvSpPr>
          <p:spPr>
            <a:xfrm>
              <a:off x="2127466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331"/>
            <p:cNvSpPr/>
            <p:nvPr/>
          </p:nvSpPr>
          <p:spPr>
            <a:xfrm>
              <a:off x="2164777" y="51679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332"/>
            <p:cNvSpPr/>
            <p:nvPr/>
          </p:nvSpPr>
          <p:spPr>
            <a:xfrm>
              <a:off x="2202089" y="51414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333"/>
            <p:cNvSpPr/>
            <p:nvPr/>
          </p:nvSpPr>
          <p:spPr>
            <a:xfrm>
              <a:off x="2239400" y="52142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334"/>
            <p:cNvSpPr/>
            <p:nvPr/>
          </p:nvSpPr>
          <p:spPr>
            <a:xfrm>
              <a:off x="2276711" y="52571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335"/>
            <p:cNvSpPr/>
            <p:nvPr/>
          </p:nvSpPr>
          <p:spPr>
            <a:xfrm>
              <a:off x="2314023" y="52463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336"/>
            <p:cNvSpPr/>
            <p:nvPr/>
          </p:nvSpPr>
          <p:spPr>
            <a:xfrm>
              <a:off x="2351334" y="51605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337"/>
            <p:cNvSpPr/>
            <p:nvPr/>
          </p:nvSpPr>
          <p:spPr>
            <a:xfrm>
              <a:off x="2388646" y="518094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338"/>
            <p:cNvSpPr/>
            <p:nvPr/>
          </p:nvSpPr>
          <p:spPr>
            <a:xfrm>
              <a:off x="2425957" y="513190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339"/>
            <p:cNvSpPr/>
            <p:nvPr/>
          </p:nvSpPr>
          <p:spPr>
            <a:xfrm>
              <a:off x="2463269" y="517724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340"/>
            <p:cNvSpPr/>
            <p:nvPr/>
          </p:nvSpPr>
          <p:spPr>
            <a:xfrm>
              <a:off x="2500580" y="51655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341"/>
            <p:cNvSpPr/>
            <p:nvPr/>
          </p:nvSpPr>
          <p:spPr>
            <a:xfrm>
              <a:off x="2537891" y="5151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342"/>
            <p:cNvSpPr/>
            <p:nvPr/>
          </p:nvSpPr>
          <p:spPr>
            <a:xfrm>
              <a:off x="2575203" y="51538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343"/>
            <p:cNvSpPr/>
            <p:nvPr/>
          </p:nvSpPr>
          <p:spPr>
            <a:xfrm>
              <a:off x="2612514" y="5222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344"/>
            <p:cNvSpPr/>
            <p:nvPr/>
          </p:nvSpPr>
          <p:spPr>
            <a:xfrm>
              <a:off x="2649826" y="52176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345"/>
            <p:cNvSpPr/>
            <p:nvPr/>
          </p:nvSpPr>
          <p:spPr>
            <a:xfrm>
              <a:off x="2687137" y="51228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346"/>
            <p:cNvSpPr/>
            <p:nvPr/>
          </p:nvSpPr>
          <p:spPr>
            <a:xfrm>
              <a:off x="2724448" y="51769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347"/>
            <p:cNvSpPr/>
            <p:nvPr/>
          </p:nvSpPr>
          <p:spPr>
            <a:xfrm>
              <a:off x="2761760" y="52555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348"/>
            <p:cNvSpPr/>
            <p:nvPr/>
          </p:nvSpPr>
          <p:spPr>
            <a:xfrm>
              <a:off x="2799071" y="516953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349"/>
            <p:cNvSpPr/>
            <p:nvPr/>
          </p:nvSpPr>
          <p:spPr>
            <a:xfrm>
              <a:off x="2836383" y="51428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350"/>
            <p:cNvSpPr/>
            <p:nvPr/>
          </p:nvSpPr>
          <p:spPr>
            <a:xfrm>
              <a:off x="2873694" y="51938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351"/>
            <p:cNvSpPr/>
            <p:nvPr/>
          </p:nvSpPr>
          <p:spPr>
            <a:xfrm>
              <a:off x="3030790" y="50797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352"/>
            <p:cNvSpPr/>
            <p:nvPr/>
          </p:nvSpPr>
          <p:spPr>
            <a:xfrm>
              <a:off x="3068101" y="50094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353"/>
            <p:cNvSpPr/>
            <p:nvPr/>
          </p:nvSpPr>
          <p:spPr>
            <a:xfrm>
              <a:off x="3105413" y="49576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354"/>
            <p:cNvSpPr/>
            <p:nvPr/>
          </p:nvSpPr>
          <p:spPr>
            <a:xfrm>
              <a:off x="3142724" y="48636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355"/>
            <p:cNvSpPr/>
            <p:nvPr/>
          </p:nvSpPr>
          <p:spPr>
            <a:xfrm>
              <a:off x="3180036" y="483554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356"/>
            <p:cNvSpPr/>
            <p:nvPr/>
          </p:nvSpPr>
          <p:spPr>
            <a:xfrm>
              <a:off x="3217347" y="46924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357"/>
            <p:cNvSpPr/>
            <p:nvPr/>
          </p:nvSpPr>
          <p:spPr>
            <a:xfrm>
              <a:off x="3254658" y="465668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358"/>
            <p:cNvSpPr/>
            <p:nvPr/>
          </p:nvSpPr>
          <p:spPr>
            <a:xfrm>
              <a:off x="3291970" y="45721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359"/>
            <p:cNvSpPr/>
            <p:nvPr/>
          </p:nvSpPr>
          <p:spPr>
            <a:xfrm>
              <a:off x="3329281" y="45512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360"/>
            <p:cNvSpPr/>
            <p:nvPr/>
          </p:nvSpPr>
          <p:spPr>
            <a:xfrm>
              <a:off x="3366593" y="433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361"/>
            <p:cNvSpPr/>
            <p:nvPr/>
          </p:nvSpPr>
          <p:spPr>
            <a:xfrm>
              <a:off x="3403904" y="429031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362"/>
            <p:cNvSpPr/>
            <p:nvPr/>
          </p:nvSpPr>
          <p:spPr>
            <a:xfrm>
              <a:off x="3441215" y="43260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363"/>
            <p:cNvSpPr/>
            <p:nvPr/>
          </p:nvSpPr>
          <p:spPr>
            <a:xfrm>
              <a:off x="3478527" y="419656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364"/>
            <p:cNvSpPr/>
            <p:nvPr/>
          </p:nvSpPr>
          <p:spPr>
            <a:xfrm>
              <a:off x="3515838" y="42822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365"/>
            <p:cNvSpPr/>
            <p:nvPr/>
          </p:nvSpPr>
          <p:spPr>
            <a:xfrm>
              <a:off x="3553150" y="420581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366"/>
            <p:cNvSpPr/>
            <p:nvPr/>
          </p:nvSpPr>
          <p:spPr>
            <a:xfrm>
              <a:off x="3590461" y="41469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367"/>
            <p:cNvSpPr/>
            <p:nvPr/>
          </p:nvSpPr>
          <p:spPr>
            <a:xfrm>
              <a:off x="3627772" y="40281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368"/>
            <p:cNvSpPr/>
            <p:nvPr/>
          </p:nvSpPr>
          <p:spPr>
            <a:xfrm>
              <a:off x="3665084" y="39603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369"/>
            <p:cNvSpPr/>
            <p:nvPr/>
          </p:nvSpPr>
          <p:spPr>
            <a:xfrm>
              <a:off x="3702395" y="40161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370"/>
            <p:cNvSpPr/>
            <p:nvPr/>
          </p:nvSpPr>
          <p:spPr>
            <a:xfrm>
              <a:off x="3739707" y="38428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371"/>
            <p:cNvSpPr/>
            <p:nvPr/>
          </p:nvSpPr>
          <p:spPr>
            <a:xfrm>
              <a:off x="3777018" y="38891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372"/>
            <p:cNvSpPr/>
            <p:nvPr/>
          </p:nvSpPr>
          <p:spPr>
            <a:xfrm>
              <a:off x="3814329" y="38332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373"/>
            <p:cNvSpPr/>
            <p:nvPr/>
          </p:nvSpPr>
          <p:spPr>
            <a:xfrm>
              <a:off x="3851641" y="37827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374"/>
            <p:cNvSpPr/>
            <p:nvPr/>
          </p:nvSpPr>
          <p:spPr>
            <a:xfrm>
              <a:off x="3888952" y="37031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375"/>
            <p:cNvSpPr/>
            <p:nvPr/>
          </p:nvSpPr>
          <p:spPr>
            <a:xfrm>
              <a:off x="3926264" y="37805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376"/>
            <p:cNvSpPr/>
            <p:nvPr/>
          </p:nvSpPr>
          <p:spPr>
            <a:xfrm>
              <a:off x="3963575" y="367693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377"/>
            <p:cNvSpPr/>
            <p:nvPr/>
          </p:nvSpPr>
          <p:spPr>
            <a:xfrm>
              <a:off x="4000886" y="37626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378"/>
            <p:cNvSpPr/>
            <p:nvPr/>
          </p:nvSpPr>
          <p:spPr>
            <a:xfrm>
              <a:off x="4038198" y="3548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379"/>
            <p:cNvSpPr/>
            <p:nvPr/>
          </p:nvSpPr>
          <p:spPr>
            <a:xfrm>
              <a:off x="4075509" y="358256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380"/>
            <p:cNvSpPr/>
            <p:nvPr/>
          </p:nvSpPr>
          <p:spPr>
            <a:xfrm>
              <a:off x="4112821" y="35033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381"/>
            <p:cNvSpPr/>
            <p:nvPr/>
          </p:nvSpPr>
          <p:spPr>
            <a:xfrm>
              <a:off x="4150132" y="34225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382"/>
            <p:cNvSpPr/>
            <p:nvPr/>
          </p:nvSpPr>
          <p:spPr>
            <a:xfrm>
              <a:off x="4187443" y="344841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383"/>
            <p:cNvSpPr/>
            <p:nvPr/>
          </p:nvSpPr>
          <p:spPr>
            <a:xfrm>
              <a:off x="4224755" y="34357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384"/>
            <p:cNvSpPr/>
            <p:nvPr/>
          </p:nvSpPr>
          <p:spPr>
            <a:xfrm>
              <a:off x="4262066" y="334356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385"/>
            <p:cNvSpPr/>
            <p:nvPr/>
          </p:nvSpPr>
          <p:spPr>
            <a:xfrm>
              <a:off x="4299378" y="32954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386"/>
            <p:cNvSpPr/>
            <p:nvPr/>
          </p:nvSpPr>
          <p:spPr>
            <a:xfrm>
              <a:off x="4336689" y="32649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387"/>
            <p:cNvSpPr/>
            <p:nvPr/>
          </p:nvSpPr>
          <p:spPr>
            <a:xfrm>
              <a:off x="4374000" y="32710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388"/>
            <p:cNvSpPr/>
            <p:nvPr/>
          </p:nvSpPr>
          <p:spPr>
            <a:xfrm>
              <a:off x="4411312" y="32217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389"/>
            <p:cNvSpPr/>
            <p:nvPr/>
          </p:nvSpPr>
          <p:spPr>
            <a:xfrm>
              <a:off x="4448623" y="32834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390"/>
            <p:cNvSpPr/>
            <p:nvPr/>
          </p:nvSpPr>
          <p:spPr>
            <a:xfrm>
              <a:off x="4485935" y="31264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391"/>
            <p:cNvSpPr/>
            <p:nvPr/>
          </p:nvSpPr>
          <p:spPr>
            <a:xfrm>
              <a:off x="4523246" y="319306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392"/>
            <p:cNvSpPr/>
            <p:nvPr/>
          </p:nvSpPr>
          <p:spPr>
            <a:xfrm>
              <a:off x="4560557" y="31585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393"/>
            <p:cNvSpPr/>
            <p:nvPr/>
          </p:nvSpPr>
          <p:spPr>
            <a:xfrm>
              <a:off x="4597869" y="311967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394"/>
            <p:cNvSpPr/>
            <p:nvPr/>
          </p:nvSpPr>
          <p:spPr>
            <a:xfrm>
              <a:off x="4635180" y="3160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395"/>
            <p:cNvSpPr/>
            <p:nvPr/>
          </p:nvSpPr>
          <p:spPr>
            <a:xfrm>
              <a:off x="4672492" y="30700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396"/>
            <p:cNvSpPr/>
            <p:nvPr/>
          </p:nvSpPr>
          <p:spPr>
            <a:xfrm>
              <a:off x="4709803" y="31650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397"/>
            <p:cNvSpPr/>
            <p:nvPr/>
          </p:nvSpPr>
          <p:spPr>
            <a:xfrm>
              <a:off x="4747114" y="31094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398"/>
            <p:cNvSpPr/>
            <p:nvPr/>
          </p:nvSpPr>
          <p:spPr>
            <a:xfrm>
              <a:off x="4784426" y="307372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399"/>
            <p:cNvSpPr/>
            <p:nvPr/>
          </p:nvSpPr>
          <p:spPr>
            <a:xfrm>
              <a:off x="4821737" y="29839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400"/>
            <p:cNvSpPr/>
            <p:nvPr/>
          </p:nvSpPr>
          <p:spPr>
            <a:xfrm>
              <a:off x="4859049" y="3046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401"/>
            <p:cNvSpPr/>
            <p:nvPr/>
          </p:nvSpPr>
          <p:spPr>
            <a:xfrm>
              <a:off x="4896360" y="30727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402"/>
            <p:cNvSpPr/>
            <p:nvPr/>
          </p:nvSpPr>
          <p:spPr>
            <a:xfrm>
              <a:off x="4933671" y="28936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403"/>
            <p:cNvSpPr/>
            <p:nvPr/>
          </p:nvSpPr>
          <p:spPr>
            <a:xfrm>
              <a:off x="4970983" y="298120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404"/>
            <p:cNvSpPr/>
            <p:nvPr/>
          </p:nvSpPr>
          <p:spPr>
            <a:xfrm>
              <a:off x="5008294" y="29315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405"/>
            <p:cNvSpPr/>
            <p:nvPr/>
          </p:nvSpPr>
          <p:spPr>
            <a:xfrm>
              <a:off x="5045606" y="291243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406"/>
            <p:cNvSpPr/>
            <p:nvPr/>
          </p:nvSpPr>
          <p:spPr>
            <a:xfrm>
              <a:off x="5082917" y="307649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407"/>
            <p:cNvSpPr/>
            <p:nvPr/>
          </p:nvSpPr>
          <p:spPr>
            <a:xfrm>
              <a:off x="5120229" y="30182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408"/>
            <p:cNvSpPr/>
            <p:nvPr/>
          </p:nvSpPr>
          <p:spPr>
            <a:xfrm>
              <a:off x="5157540" y="2966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409"/>
            <p:cNvSpPr/>
            <p:nvPr/>
          </p:nvSpPr>
          <p:spPr>
            <a:xfrm>
              <a:off x="5194851" y="28328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410"/>
            <p:cNvSpPr/>
            <p:nvPr/>
          </p:nvSpPr>
          <p:spPr>
            <a:xfrm>
              <a:off x="5232163" y="296948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411"/>
            <p:cNvSpPr/>
            <p:nvPr/>
          </p:nvSpPr>
          <p:spPr>
            <a:xfrm>
              <a:off x="5269474" y="29263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412"/>
            <p:cNvSpPr/>
            <p:nvPr/>
          </p:nvSpPr>
          <p:spPr>
            <a:xfrm>
              <a:off x="5306786" y="289053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413"/>
            <p:cNvSpPr/>
            <p:nvPr/>
          </p:nvSpPr>
          <p:spPr>
            <a:xfrm>
              <a:off x="5344097" y="284767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414"/>
            <p:cNvSpPr/>
            <p:nvPr/>
          </p:nvSpPr>
          <p:spPr>
            <a:xfrm>
              <a:off x="5381408" y="291397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415"/>
            <p:cNvSpPr/>
            <p:nvPr/>
          </p:nvSpPr>
          <p:spPr>
            <a:xfrm>
              <a:off x="5418720" y="290595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416"/>
            <p:cNvSpPr/>
            <p:nvPr/>
          </p:nvSpPr>
          <p:spPr>
            <a:xfrm>
              <a:off x="5456031" y="29599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417"/>
            <p:cNvSpPr/>
            <p:nvPr/>
          </p:nvSpPr>
          <p:spPr>
            <a:xfrm>
              <a:off x="5493343" y="28304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418"/>
            <p:cNvSpPr/>
            <p:nvPr/>
          </p:nvSpPr>
          <p:spPr>
            <a:xfrm>
              <a:off x="5530654" y="282639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419"/>
            <p:cNvSpPr/>
            <p:nvPr/>
          </p:nvSpPr>
          <p:spPr>
            <a:xfrm>
              <a:off x="5567965" y="286925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420"/>
            <p:cNvSpPr/>
            <p:nvPr/>
          </p:nvSpPr>
          <p:spPr>
            <a:xfrm>
              <a:off x="5605277" y="294512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421"/>
            <p:cNvSpPr/>
            <p:nvPr/>
          </p:nvSpPr>
          <p:spPr>
            <a:xfrm>
              <a:off x="5642588" y="28470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422"/>
            <p:cNvSpPr/>
            <p:nvPr/>
          </p:nvSpPr>
          <p:spPr>
            <a:xfrm>
              <a:off x="5679900" y="2838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423"/>
            <p:cNvSpPr/>
            <p:nvPr/>
          </p:nvSpPr>
          <p:spPr>
            <a:xfrm>
              <a:off x="5717211" y="27619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424"/>
            <p:cNvSpPr/>
            <p:nvPr/>
          </p:nvSpPr>
          <p:spPr>
            <a:xfrm>
              <a:off x="5754522" y="27095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425"/>
            <p:cNvSpPr/>
            <p:nvPr/>
          </p:nvSpPr>
          <p:spPr>
            <a:xfrm>
              <a:off x="5791834" y="27224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426"/>
            <p:cNvSpPr/>
            <p:nvPr/>
          </p:nvSpPr>
          <p:spPr>
            <a:xfrm>
              <a:off x="5829145" y="28489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427"/>
            <p:cNvSpPr/>
            <p:nvPr/>
          </p:nvSpPr>
          <p:spPr>
            <a:xfrm>
              <a:off x="5866457" y="27486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428"/>
            <p:cNvSpPr/>
            <p:nvPr/>
          </p:nvSpPr>
          <p:spPr>
            <a:xfrm>
              <a:off x="5903768" y="272555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429"/>
            <p:cNvSpPr/>
            <p:nvPr/>
          </p:nvSpPr>
          <p:spPr>
            <a:xfrm>
              <a:off x="5941079" y="27588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430"/>
            <p:cNvSpPr/>
            <p:nvPr/>
          </p:nvSpPr>
          <p:spPr>
            <a:xfrm>
              <a:off x="5978391" y="2725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431"/>
            <p:cNvSpPr/>
            <p:nvPr/>
          </p:nvSpPr>
          <p:spPr>
            <a:xfrm>
              <a:off x="6015702" y="27533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432"/>
            <p:cNvSpPr/>
            <p:nvPr/>
          </p:nvSpPr>
          <p:spPr>
            <a:xfrm>
              <a:off x="6053014" y="263272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433"/>
            <p:cNvSpPr/>
            <p:nvPr/>
          </p:nvSpPr>
          <p:spPr>
            <a:xfrm>
              <a:off x="6090325" y="27366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434"/>
            <p:cNvSpPr/>
            <p:nvPr/>
          </p:nvSpPr>
          <p:spPr>
            <a:xfrm>
              <a:off x="6127636" y="27708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435"/>
            <p:cNvSpPr/>
            <p:nvPr/>
          </p:nvSpPr>
          <p:spPr>
            <a:xfrm>
              <a:off x="6164948" y="265585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436"/>
            <p:cNvSpPr/>
            <p:nvPr/>
          </p:nvSpPr>
          <p:spPr>
            <a:xfrm>
              <a:off x="6202259" y="27070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437"/>
            <p:cNvSpPr/>
            <p:nvPr/>
          </p:nvSpPr>
          <p:spPr>
            <a:xfrm>
              <a:off x="6239571" y="25836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438"/>
            <p:cNvSpPr/>
            <p:nvPr/>
          </p:nvSpPr>
          <p:spPr>
            <a:xfrm>
              <a:off x="6276882" y="268422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439"/>
            <p:cNvSpPr/>
            <p:nvPr/>
          </p:nvSpPr>
          <p:spPr>
            <a:xfrm>
              <a:off x="6314193" y="266541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440"/>
            <p:cNvSpPr/>
            <p:nvPr/>
          </p:nvSpPr>
          <p:spPr>
            <a:xfrm>
              <a:off x="6351505" y="27005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441"/>
            <p:cNvSpPr/>
            <p:nvPr/>
          </p:nvSpPr>
          <p:spPr>
            <a:xfrm>
              <a:off x="6388816" y="25676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442"/>
            <p:cNvSpPr/>
            <p:nvPr/>
          </p:nvSpPr>
          <p:spPr>
            <a:xfrm>
              <a:off x="6426128" y="25232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443"/>
            <p:cNvSpPr/>
            <p:nvPr/>
          </p:nvSpPr>
          <p:spPr>
            <a:xfrm>
              <a:off x="6463439" y="26984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444"/>
            <p:cNvSpPr/>
            <p:nvPr/>
          </p:nvSpPr>
          <p:spPr>
            <a:xfrm>
              <a:off x="6500750" y="262378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445"/>
            <p:cNvSpPr/>
            <p:nvPr/>
          </p:nvSpPr>
          <p:spPr>
            <a:xfrm>
              <a:off x="6538062" y="24341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446"/>
            <p:cNvSpPr/>
            <p:nvPr/>
          </p:nvSpPr>
          <p:spPr>
            <a:xfrm>
              <a:off x="6575373" y="25146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447"/>
            <p:cNvSpPr/>
            <p:nvPr/>
          </p:nvSpPr>
          <p:spPr>
            <a:xfrm>
              <a:off x="6612685" y="24603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448"/>
            <p:cNvSpPr/>
            <p:nvPr/>
          </p:nvSpPr>
          <p:spPr>
            <a:xfrm>
              <a:off x="6649996" y="25750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449"/>
            <p:cNvSpPr/>
            <p:nvPr/>
          </p:nvSpPr>
          <p:spPr>
            <a:xfrm>
              <a:off x="6687307" y="23653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450"/>
            <p:cNvSpPr/>
            <p:nvPr/>
          </p:nvSpPr>
          <p:spPr>
            <a:xfrm>
              <a:off x="6724619" y="253959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451"/>
            <p:cNvSpPr/>
            <p:nvPr/>
          </p:nvSpPr>
          <p:spPr>
            <a:xfrm>
              <a:off x="6761930" y="24088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452"/>
            <p:cNvSpPr/>
            <p:nvPr/>
          </p:nvSpPr>
          <p:spPr>
            <a:xfrm>
              <a:off x="6864805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453"/>
            <p:cNvSpPr/>
            <p:nvPr/>
          </p:nvSpPr>
          <p:spPr>
            <a:xfrm>
              <a:off x="6902117" y="24914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454"/>
            <p:cNvSpPr/>
            <p:nvPr/>
          </p:nvSpPr>
          <p:spPr>
            <a:xfrm>
              <a:off x="6939428" y="23496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455"/>
            <p:cNvSpPr/>
            <p:nvPr/>
          </p:nvSpPr>
          <p:spPr>
            <a:xfrm>
              <a:off x="6976739" y="23924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456"/>
            <p:cNvSpPr/>
            <p:nvPr/>
          </p:nvSpPr>
          <p:spPr>
            <a:xfrm>
              <a:off x="7014051" y="246527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457"/>
            <p:cNvSpPr/>
            <p:nvPr/>
          </p:nvSpPr>
          <p:spPr>
            <a:xfrm>
              <a:off x="7051362" y="237768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458"/>
            <p:cNvSpPr/>
            <p:nvPr/>
          </p:nvSpPr>
          <p:spPr>
            <a:xfrm>
              <a:off x="7088674" y="23847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459"/>
            <p:cNvSpPr/>
            <p:nvPr/>
          </p:nvSpPr>
          <p:spPr>
            <a:xfrm>
              <a:off x="7125985" y="236165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460"/>
            <p:cNvSpPr/>
            <p:nvPr/>
          </p:nvSpPr>
          <p:spPr>
            <a:xfrm>
              <a:off x="7163297" y="238108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461"/>
            <p:cNvSpPr/>
            <p:nvPr/>
          </p:nvSpPr>
          <p:spPr>
            <a:xfrm>
              <a:off x="7200608" y="23903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462"/>
            <p:cNvSpPr/>
            <p:nvPr/>
          </p:nvSpPr>
          <p:spPr>
            <a:xfrm>
              <a:off x="7237919" y="23295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463"/>
            <p:cNvSpPr/>
            <p:nvPr/>
          </p:nvSpPr>
          <p:spPr>
            <a:xfrm>
              <a:off x="7275231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464"/>
            <p:cNvSpPr/>
            <p:nvPr/>
          </p:nvSpPr>
          <p:spPr>
            <a:xfrm>
              <a:off x="7312542" y="22342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465"/>
            <p:cNvSpPr/>
            <p:nvPr/>
          </p:nvSpPr>
          <p:spPr>
            <a:xfrm>
              <a:off x="7349854" y="23514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466"/>
            <p:cNvSpPr/>
            <p:nvPr/>
          </p:nvSpPr>
          <p:spPr>
            <a:xfrm>
              <a:off x="7387165" y="234654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467"/>
            <p:cNvSpPr/>
            <p:nvPr/>
          </p:nvSpPr>
          <p:spPr>
            <a:xfrm>
              <a:off x="7424476" y="233019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468"/>
            <p:cNvSpPr/>
            <p:nvPr/>
          </p:nvSpPr>
          <p:spPr>
            <a:xfrm>
              <a:off x="7461788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469"/>
            <p:cNvSpPr/>
            <p:nvPr/>
          </p:nvSpPr>
          <p:spPr>
            <a:xfrm>
              <a:off x="7499099" y="23277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470"/>
            <p:cNvSpPr/>
            <p:nvPr/>
          </p:nvSpPr>
          <p:spPr>
            <a:xfrm>
              <a:off x="7536411" y="227684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471"/>
            <p:cNvSpPr/>
            <p:nvPr/>
          </p:nvSpPr>
          <p:spPr>
            <a:xfrm>
              <a:off x="7573722" y="22808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472"/>
            <p:cNvSpPr/>
            <p:nvPr/>
          </p:nvSpPr>
          <p:spPr>
            <a:xfrm>
              <a:off x="7611033" y="22635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473"/>
            <p:cNvSpPr/>
            <p:nvPr/>
          </p:nvSpPr>
          <p:spPr>
            <a:xfrm>
              <a:off x="7648345" y="23033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474"/>
            <p:cNvSpPr/>
            <p:nvPr/>
          </p:nvSpPr>
          <p:spPr>
            <a:xfrm>
              <a:off x="7685656" y="22453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475"/>
            <p:cNvSpPr/>
            <p:nvPr/>
          </p:nvSpPr>
          <p:spPr>
            <a:xfrm>
              <a:off x="7722968" y="233327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476"/>
            <p:cNvSpPr/>
            <p:nvPr/>
          </p:nvSpPr>
          <p:spPr>
            <a:xfrm>
              <a:off x="7760279" y="22117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477"/>
            <p:cNvSpPr/>
            <p:nvPr/>
          </p:nvSpPr>
          <p:spPr>
            <a:xfrm>
              <a:off x="7797590" y="223151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478"/>
            <p:cNvSpPr/>
            <p:nvPr/>
          </p:nvSpPr>
          <p:spPr>
            <a:xfrm>
              <a:off x="7834902" y="219882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479"/>
            <p:cNvSpPr/>
            <p:nvPr/>
          </p:nvSpPr>
          <p:spPr>
            <a:xfrm>
              <a:off x="7872213" y="23425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480"/>
            <p:cNvSpPr/>
            <p:nvPr/>
          </p:nvSpPr>
          <p:spPr>
            <a:xfrm>
              <a:off x="7909525" y="21898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481"/>
            <p:cNvSpPr/>
            <p:nvPr/>
          </p:nvSpPr>
          <p:spPr>
            <a:xfrm>
              <a:off x="7946836" y="20384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482"/>
            <p:cNvSpPr/>
            <p:nvPr/>
          </p:nvSpPr>
          <p:spPr>
            <a:xfrm>
              <a:off x="7984147" y="218617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483"/>
            <p:cNvSpPr/>
            <p:nvPr/>
          </p:nvSpPr>
          <p:spPr>
            <a:xfrm>
              <a:off x="8021459" y="21827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484"/>
            <p:cNvSpPr/>
            <p:nvPr/>
          </p:nvSpPr>
          <p:spPr>
            <a:xfrm>
              <a:off x="8058770" y="20702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485"/>
            <p:cNvSpPr/>
            <p:nvPr/>
          </p:nvSpPr>
          <p:spPr>
            <a:xfrm>
              <a:off x="8096082" y="216119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486"/>
            <p:cNvSpPr/>
            <p:nvPr/>
          </p:nvSpPr>
          <p:spPr>
            <a:xfrm>
              <a:off x="8133393" y="224723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487"/>
            <p:cNvSpPr/>
            <p:nvPr/>
          </p:nvSpPr>
          <p:spPr>
            <a:xfrm>
              <a:off x="8170704" y="21550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488"/>
            <p:cNvSpPr/>
            <p:nvPr/>
          </p:nvSpPr>
          <p:spPr>
            <a:xfrm>
              <a:off x="8208016" y="224415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489"/>
            <p:cNvSpPr/>
            <p:nvPr/>
          </p:nvSpPr>
          <p:spPr>
            <a:xfrm>
              <a:off x="8245327" y="21648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490"/>
            <p:cNvSpPr/>
            <p:nvPr/>
          </p:nvSpPr>
          <p:spPr>
            <a:xfrm>
              <a:off x="8282639" y="21880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491"/>
            <p:cNvSpPr/>
            <p:nvPr/>
          </p:nvSpPr>
          <p:spPr>
            <a:xfrm>
              <a:off x="8319950" y="22148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492"/>
            <p:cNvSpPr/>
            <p:nvPr/>
          </p:nvSpPr>
          <p:spPr>
            <a:xfrm>
              <a:off x="8357261" y="224384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493"/>
            <p:cNvSpPr/>
            <p:nvPr/>
          </p:nvSpPr>
          <p:spPr>
            <a:xfrm>
              <a:off x="8394573" y="218186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494"/>
            <p:cNvSpPr/>
            <p:nvPr/>
          </p:nvSpPr>
          <p:spPr>
            <a:xfrm>
              <a:off x="8431884" y="21319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495"/>
            <p:cNvSpPr/>
            <p:nvPr/>
          </p:nvSpPr>
          <p:spPr>
            <a:xfrm>
              <a:off x="8469196" y="220869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496"/>
            <p:cNvSpPr/>
            <p:nvPr/>
          </p:nvSpPr>
          <p:spPr>
            <a:xfrm>
              <a:off x="8506507" y="22586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497"/>
            <p:cNvSpPr/>
            <p:nvPr/>
          </p:nvSpPr>
          <p:spPr>
            <a:xfrm>
              <a:off x="8543818" y="222441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498"/>
            <p:cNvSpPr/>
            <p:nvPr/>
          </p:nvSpPr>
          <p:spPr>
            <a:xfrm>
              <a:off x="8581130" y="22703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499"/>
            <p:cNvSpPr/>
            <p:nvPr/>
          </p:nvSpPr>
          <p:spPr>
            <a:xfrm>
              <a:off x="8618441" y="21170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500"/>
            <p:cNvSpPr/>
            <p:nvPr/>
          </p:nvSpPr>
          <p:spPr>
            <a:xfrm>
              <a:off x="8655753" y="218401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501"/>
            <p:cNvSpPr/>
            <p:nvPr/>
          </p:nvSpPr>
          <p:spPr>
            <a:xfrm>
              <a:off x="8693064" y="219203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502"/>
            <p:cNvSpPr/>
            <p:nvPr/>
          </p:nvSpPr>
          <p:spPr>
            <a:xfrm>
              <a:off x="8730375" y="218772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503"/>
            <p:cNvSpPr/>
            <p:nvPr/>
          </p:nvSpPr>
          <p:spPr>
            <a:xfrm>
              <a:off x="8767687" y="21322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504"/>
            <p:cNvSpPr/>
            <p:nvPr/>
          </p:nvSpPr>
          <p:spPr>
            <a:xfrm>
              <a:off x="8804998" y="21615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505"/>
            <p:cNvSpPr/>
            <p:nvPr/>
          </p:nvSpPr>
          <p:spPr>
            <a:xfrm>
              <a:off x="8842310" y="22305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506"/>
            <p:cNvSpPr/>
            <p:nvPr/>
          </p:nvSpPr>
          <p:spPr>
            <a:xfrm>
              <a:off x="8879621" y="217846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507"/>
            <p:cNvSpPr/>
            <p:nvPr/>
          </p:nvSpPr>
          <p:spPr>
            <a:xfrm>
              <a:off x="8916932" y="209705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508"/>
            <p:cNvSpPr/>
            <p:nvPr/>
          </p:nvSpPr>
          <p:spPr>
            <a:xfrm>
              <a:off x="8954244" y="227437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509"/>
            <p:cNvSpPr/>
            <p:nvPr/>
          </p:nvSpPr>
          <p:spPr>
            <a:xfrm>
              <a:off x="9053388" y="204339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510"/>
            <p:cNvSpPr/>
            <p:nvPr/>
          </p:nvSpPr>
          <p:spPr>
            <a:xfrm>
              <a:off x="9090699" y="215379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511"/>
            <p:cNvSpPr/>
            <p:nvPr/>
          </p:nvSpPr>
          <p:spPr>
            <a:xfrm>
              <a:off x="9157740" y="217168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512"/>
            <p:cNvSpPr/>
            <p:nvPr/>
          </p:nvSpPr>
          <p:spPr>
            <a:xfrm>
              <a:off x="9195052" y="21451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513"/>
            <p:cNvSpPr/>
            <p:nvPr/>
          </p:nvSpPr>
          <p:spPr>
            <a:xfrm>
              <a:off x="9232363" y="21763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514"/>
            <p:cNvSpPr/>
            <p:nvPr/>
          </p:nvSpPr>
          <p:spPr>
            <a:xfrm>
              <a:off x="9269675" y="2191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515"/>
            <p:cNvSpPr/>
            <p:nvPr/>
          </p:nvSpPr>
          <p:spPr>
            <a:xfrm>
              <a:off x="9306986" y="222534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516"/>
            <p:cNvSpPr/>
            <p:nvPr/>
          </p:nvSpPr>
          <p:spPr>
            <a:xfrm>
              <a:off x="9344297" y="220190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517"/>
            <p:cNvSpPr/>
            <p:nvPr/>
          </p:nvSpPr>
          <p:spPr>
            <a:xfrm>
              <a:off x="9381609" y="216613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518"/>
            <p:cNvSpPr/>
            <p:nvPr/>
          </p:nvSpPr>
          <p:spPr>
            <a:xfrm>
              <a:off x="9418920" y="21630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519"/>
            <p:cNvSpPr/>
            <p:nvPr/>
          </p:nvSpPr>
          <p:spPr>
            <a:xfrm>
              <a:off x="9456232" y="22389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520"/>
            <p:cNvSpPr/>
            <p:nvPr/>
          </p:nvSpPr>
          <p:spPr>
            <a:xfrm>
              <a:off x="9493543" y="213745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521"/>
            <p:cNvSpPr/>
            <p:nvPr/>
          </p:nvSpPr>
          <p:spPr>
            <a:xfrm>
              <a:off x="9530854" y="230120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522"/>
            <p:cNvSpPr/>
            <p:nvPr/>
          </p:nvSpPr>
          <p:spPr>
            <a:xfrm>
              <a:off x="2898520" y="2201752"/>
              <a:ext cx="6657160" cy="3024677"/>
            </a:xfrm>
            <a:custGeom>
              <a:avLst/>
              <a:pathLst>
                <a:path w="6657160" h="3024677">
                  <a:moveTo>
                    <a:pt x="0" y="3024677"/>
                  </a:moveTo>
                  <a:lnTo>
                    <a:pt x="25998" y="2977802"/>
                  </a:lnTo>
                  <a:lnTo>
                    <a:pt x="52012" y="2931575"/>
                  </a:lnTo>
                  <a:lnTo>
                    <a:pt x="78010" y="2886211"/>
                  </a:lnTo>
                  <a:lnTo>
                    <a:pt x="104024" y="2841186"/>
                  </a:lnTo>
                  <a:lnTo>
                    <a:pt x="130022" y="2797086"/>
                  </a:lnTo>
                  <a:lnTo>
                    <a:pt x="156021" y="2753604"/>
                  </a:lnTo>
                  <a:lnTo>
                    <a:pt x="182034" y="2710738"/>
                  </a:lnTo>
                  <a:lnTo>
                    <a:pt x="208033" y="2668797"/>
                  </a:lnTo>
                  <a:lnTo>
                    <a:pt x="234046" y="2627164"/>
                  </a:lnTo>
                  <a:lnTo>
                    <a:pt x="260045" y="2586457"/>
                  </a:lnTo>
                  <a:lnTo>
                    <a:pt x="286044" y="2546058"/>
                  </a:lnTo>
                  <a:lnTo>
                    <a:pt x="312057" y="2506584"/>
                  </a:lnTo>
                  <a:lnTo>
                    <a:pt x="338056" y="2467419"/>
                  </a:lnTo>
                  <a:lnTo>
                    <a:pt x="364069" y="2428870"/>
                  </a:lnTo>
                  <a:lnTo>
                    <a:pt x="390068" y="2391247"/>
                  </a:lnTo>
                  <a:lnTo>
                    <a:pt x="416066" y="2353932"/>
                  </a:lnTo>
                  <a:lnTo>
                    <a:pt x="442080" y="2317233"/>
                  </a:lnTo>
                  <a:lnTo>
                    <a:pt x="468079" y="2280844"/>
                  </a:lnTo>
                  <a:lnTo>
                    <a:pt x="494092" y="2245379"/>
                  </a:lnTo>
                  <a:lnTo>
                    <a:pt x="520091" y="2210222"/>
                  </a:lnTo>
                  <a:lnTo>
                    <a:pt x="546089" y="2175683"/>
                  </a:lnTo>
                  <a:lnTo>
                    <a:pt x="572103" y="2141760"/>
                  </a:lnTo>
                  <a:lnTo>
                    <a:pt x="598101" y="2108146"/>
                  </a:lnTo>
                  <a:lnTo>
                    <a:pt x="624115" y="2075148"/>
                  </a:lnTo>
                  <a:lnTo>
                    <a:pt x="650113" y="2042767"/>
                  </a:lnTo>
                  <a:lnTo>
                    <a:pt x="676112" y="2010695"/>
                  </a:lnTo>
                  <a:lnTo>
                    <a:pt x="702125" y="1979239"/>
                  </a:lnTo>
                  <a:lnTo>
                    <a:pt x="728124" y="1948092"/>
                  </a:lnTo>
                  <a:lnTo>
                    <a:pt x="754138" y="1917561"/>
                  </a:lnTo>
                  <a:lnTo>
                    <a:pt x="780136" y="1887648"/>
                  </a:lnTo>
                  <a:lnTo>
                    <a:pt x="806135" y="1858042"/>
                  </a:lnTo>
                  <a:lnTo>
                    <a:pt x="832148" y="1828745"/>
                  </a:lnTo>
                  <a:lnTo>
                    <a:pt x="858147" y="1800065"/>
                  </a:lnTo>
                  <a:lnTo>
                    <a:pt x="884160" y="1771693"/>
                  </a:lnTo>
                  <a:lnTo>
                    <a:pt x="910159" y="1743939"/>
                  </a:lnTo>
                  <a:lnTo>
                    <a:pt x="936158" y="1716492"/>
                  </a:lnTo>
                  <a:lnTo>
                    <a:pt x="962171" y="1689354"/>
                  </a:lnTo>
                  <a:lnTo>
                    <a:pt x="988170" y="1662832"/>
                  </a:lnTo>
                  <a:lnTo>
                    <a:pt x="1014183" y="1636619"/>
                  </a:lnTo>
                  <a:lnTo>
                    <a:pt x="1040182" y="1610715"/>
                  </a:lnTo>
                  <a:lnTo>
                    <a:pt x="1066180" y="1585427"/>
                  </a:lnTo>
                  <a:lnTo>
                    <a:pt x="1092194" y="1560447"/>
                  </a:lnTo>
                  <a:lnTo>
                    <a:pt x="1118192" y="1535776"/>
                  </a:lnTo>
                  <a:lnTo>
                    <a:pt x="1144206" y="1511413"/>
                  </a:lnTo>
                  <a:lnTo>
                    <a:pt x="1170205" y="1487359"/>
                  </a:lnTo>
                  <a:lnTo>
                    <a:pt x="1196203" y="1463921"/>
                  </a:lnTo>
                  <a:lnTo>
                    <a:pt x="1222217" y="1440792"/>
                  </a:lnTo>
                  <a:lnTo>
                    <a:pt x="1248215" y="1417971"/>
                  </a:lnTo>
                  <a:lnTo>
                    <a:pt x="1274229" y="1395459"/>
                  </a:lnTo>
                  <a:lnTo>
                    <a:pt x="1300227" y="1373255"/>
                  </a:lnTo>
                  <a:lnTo>
                    <a:pt x="1326226" y="1351359"/>
                  </a:lnTo>
                  <a:lnTo>
                    <a:pt x="1352239" y="1330081"/>
                  </a:lnTo>
                  <a:lnTo>
                    <a:pt x="1378238" y="1308802"/>
                  </a:lnTo>
                  <a:lnTo>
                    <a:pt x="1404251" y="1288140"/>
                  </a:lnTo>
                  <a:lnTo>
                    <a:pt x="1430250" y="1267478"/>
                  </a:lnTo>
                  <a:lnTo>
                    <a:pt x="1456249" y="1247124"/>
                  </a:lnTo>
                  <a:lnTo>
                    <a:pt x="1482262" y="1227387"/>
                  </a:lnTo>
                  <a:lnTo>
                    <a:pt x="1508261" y="1207650"/>
                  </a:lnTo>
                  <a:lnTo>
                    <a:pt x="1534274" y="1188530"/>
                  </a:lnTo>
                  <a:lnTo>
                    <a:pt x="1560273" y="1169410"/>
                  </a:lnTo>
                  <a:lnTo>
                    <a:pt x="1586271" y="1150907"/>
                  </a:lnTo>
                  <a:lnTo>
                    <a:pt x="1612285" y="1132403"/>
                  </a:lnTo>
                  <a:lnTo>
                    <a:pt x="1638284" y="1114208"/>
                  </a:lnTo>
                  <a:lnTo>
                    <a:pt x="1664282" y="1096322"/>
                  </a:lnTo>
                  <a:lnTo>
                    <a:pt x="1690296" y="1078744"/>
                  </a:lnTo>
                  <a:lnTo>
                    <a:pt x="1716294" y="1061474"/>
                  </a:lnTo>
                  <a:lnTo>
                    <a:pt x="1742308" y="1044204"/>
                  </a:lnTo>
                  <a:lnTo>
                    <a:pt x="1768306" y="1027551"/>
                  </a:lnTo>
                  <a:lnTo>
                    <a:pt x="1794305" y="1010898"/>
                  </a:lnTo>
                  <a:lnTo>
                    <a:pt x="1820318" y="994554"/>
                  </a:lnTo>
                  <a:lnTo>
                    <a:pt x="1846317" y="978517"/>
                  </a:lnTo>
                  <a:lnTo>
                    <a:pt x="1872331" y="962790"/>
                  </a:lnTo>
                  <a:lnTo>
                    <a:pt x="1898329" y="947370"/>
                  </a:lnTo>
                  <a:lnTo>
                    <a:pt x="1924328" y="931951"/>
                  </a:lnTo>
                  <a:lnTo>
                    <a:pt x="1950341" y="916840"/>
                  </a:lnTo>
                  <a:lnTo>
                    <a:pt x="1976340" y="902037"/>
                  </a:lnTo>
                  <a:lnTo>
                    <a:pt x="2002353" y="887234"/>
                  </a:lnTo>
                  <a:lnTo>
                    <a:pt x="2028352" y="872740"/>
                  </a:lnTo>
                  <a:lnTo>
                    <a:pt x="2054350" y="858554"/>
                  </a:lnTo>
                  <a:lnTo>
                    <a:pt x="2080364" y="844677"/>
                  </a:lnTo>
                  <a:lnTo>
                    <a:pt x="2106363" y="830799"/>
                  </a:lnTo>
                  <a:lnTo>
                    <a:pt x="2132376" y="817230"/>
                  </a:lnTo>
                  <a:lnTo>
                    <a:pt x="2158375" y="803969"/>
                  </a:lnTo>
                  <a:lnTo>
                    <a:pt x="2184373" y="790709"/>
                  </a:lnTo>
                  <a:lnTo>
                    <a:pt x="2210387" y="777756"/>
                  </a:lnTo>
                  <a:lnTo>
                    <a:pt x="2236385" y="765112"/>
                  </a:lnTo>
                  <a:lnTo>
                    <a:pt x="2262399" y="752468"/>
                  </a:lnTo>
                  <a:lnTo>
                    <a:pt x="2288397" y="740133"/>
                  </a:lnTo>
                  <a:lnTo>
                    <a:pt x="2314396" y="728106"/>
                  </a:lnTo>
                  <a:lnTo>
                    <a:pt x="2340410" y="716078"/>
                  </a:lnTo>
                  <a:lnTo>
                    <a:pt x="2366408" y="704051"/>
                  </a:lnTo>
                  <a:lnTo>
                    <a:pt x="2392422" y="692641"/>
                  </a:lnTo>
                  <a:lnTo>
                    <a:pt x="2418420" y="681230"/>
                  </a:lnTo>
                  <a:lnTo>
                    <a:pt x="2444419" y="669820"/>
                  </a:lnTo>
                  <a:lnTo>
                    <a:pt x="2470432" y="658718"/>
                  </a:lnTo>
                  <a:lnTo>
                    <a:pt x="2496431" y="647616"/>
                  </a:lnTo>
                  <a:lnTo>
                    <a:pt x="2522444" y="636822"/>
                  </a:lnTo>
                  <a:lnTo>
                    <a:pt x="2548443" y="626337"/>
                  </a:lnTo>
                  <a:lnTo>
                    <a:pt x="2574442" y="615852"/>
                  </a:lnTo>
                  <a:lnTo>
                    <a:pt x="2600455" y="605675"/>
                  </a:lnTo>
                  <a:lnTo>
                    <a:pt x="2626454" y="595498"/>
                  </a:lnTo>
                  <a:lnTo>
                    <a:pt x="2652467" y="585630"/>
                  </a:lnTo>
                  <a:lnTo>
                    <a:pt x="2678466" y="575762"/>
                  </a:lnTo>
                  <a:lnTo>
                    <a:pt x="2704464" y="565893"/>
                  </a:lnTo>
                  <a:lnTo>
                    <a:pt x="2730478" y="556333"/>
                  </a:lnTo>
                  <a:lnTo>
                    <a:pt x="2756476" y="547081"/>
                  </a:lnTo>
                  <a:lnTo>
                    <a:pt x="2782490" y="537830"/>
                  </a:lnTo>
                  <a:lnTo>
                    <a:pt x="2808489" y="528578"/>
                  </a:lnTo>
                  <a:lnTo>
                    <a:pt x="2834487" y="519635"/>
                  </a:lnTo>
                  <a:lnTo>
                    <a:pt x="2860501" y="511000"/>
                  </a:lnTo>
                  <a:lnTo>
                    <a:pt x="2886499" y="502057"/>
                  </a:lnTo>
                  <a:lnTo>
                    <a:pt x="2912513" y="493730"/>
                  </a:lnTo>
                  <a:lnTo>
                    <a:pt x="2938511" y="485095"/>
                  </a:lnTo>
                  <a:lnTo>
                    <a:pt x="2964510" y="476769"/>
                  </a:lnTo>
                  <a:lnTo>
                    <a:pt x="2990523" y="468751"/>
                  </a:lnTo>
                  <a:lnTo>
                    <a:pt x="3016522" y="460732"/>
                  </a:lnTo>
                  <a:lnTo>
                    <a:pt x="3042536" y="452714"/>
                  </a:lnTo>
                  <a:lnTo>
                    <a:pt x="3068534" y="445005"/>
                  </a:lnTo>
                  <a:lnTo>
                    <a:pt x="3094533" y="437295"/>
                  </a:lnTo>
                  <a:lnTo>
                    <a:pt x="3120546" y="429585"/>
                  </a:lnTo>
                  <a:lnTo>
                    <a:pt x="3146545" y="422184"/>
                  </a:lnTo>
                  <a:lnTo>
                    <a:pt x="3172558" y="414783"/>
                  </a:lnTo>
                  <a:lnTo>
                    <a:pt x="3198557" y="407690"/>
                  </a:lnTo>
                  <a:lnTo>
                    <a:pt x="3224555" y="400597"/>
                  </a:lnTo>
                  <a:lnTo>
                    <a:pt x="3250569" y="393504"/>
                  </a:lnTo>
                  <a:lnTo>
                    <a:pt x="3276568" y="386411"/>
                  </a:lnTo>
                  <a:lnTo>
                    <a:pt x="3302581" y="379626"/>
                  </a:lnTo>
                  <a:lnTo>
                    <a:pt x="3328580" y="373150"/>
                  </a:lnTo>
                  <a:lnTo>
                    <a:pt x="3354578" y="366365"/>
                  </a:lnTo>
                  <a:lnTo>
                    <a:pt x="3380592" y="359889"/>
                  </a:lnTo>
                  <a:lnTo>
                    <a:pt x="3406590" y="353413"/>
                  </a:lnTo>
                  <a:lnTo>
                    <a:pt x="3432604" y="347245"/>
                  </a:lnTo>
                  <a:lnTo>
                    <a:pt x="3458602" y="341078"/>
                  </a:lnTo>
                  <a:lnTo>
                    <a:pt x="3484601" y="334910"/>
                  </a:lnTo>
                  <a:lnTo>
                    <a:pt x="3510615" y="328742"/>
                  </a:lnTo>
                  <a:lnTo>
                    <a:pt x="3536613" y="322883"/>
                  </a:lnTo>
                  <a:lnTo>
                    <a:pt x="3562627" y="317023"/>
                  </a:lnTo>
                  <a:lnTo>
                    <a:pt x="3588625" y="311472"/>
                  </a:lnTo>
                  <a:lnTo>
                    <a:pt x="3614624" y="305613"/>
                  </a:lnTo>
                  <a:lnTo>
                    <a:pt x="3640637" y="300062"/>
                  </a:lnTo>
                  <a:lnTo>
                    <a:pt x="3666636" y="294511"/>
                  </a:lnTo>
                  <a:lnTo>
                    <a:pt x="3692649" y="289268"/>
                  </a:lnTo>
                  <a:lnTo>
                    <a:pt x="3718648" y="283717"/>
                  </a:lnTo>
                  <a:lnTo>
                    <a:pt x="3744647" y="278475"/>
                  </a:lnTo>
                  <a:lnTo>
                    <a:pt x="3770660" y="273540"/>
                  </a:lnTo>
                  <a:lnTo>
                    <a:pt x="3796659" y="268298"/>
                  </a:lnTo>
                  <a:lnTo>
                    <a:pt x="3822672" y="263364"/>
                  </a:lnTo>
                  <a:lnTo>
                    <a:pt x="3848671" y="258429"/>
                  </a:lnTo>
                  <a:lnTo>
                    <a:pt x="3874669" y="253495"/>
                  </a:lnTo>
                  <a:lnTo>
                    <a:pt x="3900683" y="248869"/>
                  </a:lnTo>
                  <a:lnTo>
                    <a:pt x="3926681" y="243935"/>
                  </a:lnTo>
                  <a:lnTo>
                    <a:pt x="3952695" y="239309"/>
                  </a:lnTo>
                  <a:lnTo>
                    <a:pt x="3978694" y="234992"/>
                  </a:lnTo>
                  <a:lnTo>
                    <a:pt x="4004692" y="230366"/>
                  </a:lnTo>
                  <a:lnTo>
                    <a:pt x="4030706" y="226049"/>
                  </a:lnTo>
                  <a:lnTo>
                    <a:pt x="4056704" y="221423"/>
                  </a:lnTo>
                  <a:lnTo>
                    <a:pt x="4082718" y="217105"/>
                  </a:lnTo>
                  <a:lnTo>
                    <a:pt x="4108716" y="213096"/>
                  </a:lnTo>
                  <a:lnTo>
                    <a:pt x="4134715" y="208779"/>
                  </a:lnTo>
                  <a:lnTo>
                    <a:pt x="4160728" y="204770"/>
                  </a:lnTo>
                  <a:lnTo>
                    <a:pt x="4186727" y="200761"/>
                  </a:lnTo>
                  <a:lnTo>
                    <a:pt x="4212741" y="196752"/>
                  </a:lnTo>
                  <a:lnTo>
                    <a:pt x="4238739" y="192743"/>
                  </a:lnTo>
                  <a:lnTo>
                    <a:pt x="4264738" y="189042"/>
                  </a:lnTo>
                  <a:lnTo>
                    <a:pt x="4290751" y="185033"/>
                  </a:lnTo>
                  <a:lnTo>
                    <a:pt x="4316750" y="181332"/>
                  </a:lnTo>
                  <a:lnTo>
                    <a:pt x="4342763" y="177631"/>
                  </a:lnTo>
                  <a:lnTo>
                    <a:pt x="4368762" y="173931"/>
                  </a:lnTo>
                  <a:lnTo>
                    <a:pt x="4394761" y="170539"/>
                  </a:lnTo>
                  <a:lnTo>
                    <a:pt x="4420774" y="166838"/>
                  </a:lnTo>
                  <a:lnTo>
                    <a:pt x="4446773" y="163446"/>
                  </a:lnTo>
                  <a:lnTo>
                    <a:pt x="4472786" y="160053"/>
                  </a:lnTo>
                  <a:lnTo>
                    <a:pt x="4498785" y="156661"/>
                  </a:lnTo>
                  <a:lnTo>
                    <a:pt x="4524783" y="153269"/>
                  </a:lnTo>
                  <a:lnTo>
                    <a:pt x="4550797" y="150185"/>
                  </a:lnTo>
                  <a:lnTo>
                    <a:pt x="4576795" y="146793"/>
                  </a:lnTo>
                  <a:lnTo>
                    <a:pt x="4602809" y="143709"/>
                  </a:lnTo>
                  <a:lnTo>
                    <a:pt x="4628807" y="140625"/>
                  </a:lnTo>
                  <a:lnTo>
                    <a:pt x="4654806" y="137541"/>
                  </a:lnTo>
                  <a:lnTo>
                    <a:pt x="4680820" y="134457"/>
                  </a:lnTo>
                  <a:lnTo>
                    <a:pt x="4706818" y="131682"/>
                  </a:lnTo>
                  <a:lnTo>
                    <a:pt x="4732832" y="128598"/>
                  </a:lnTo>
                  <a:lnTo>
                    <a:pt x="4758830" y="125822"/>
                  </a:lnTo>
                  <a:lnTo>
                    <a:pt x="4784829" y="123047"/>
                  </a:lnTo>
                  <a:lnTo>
                    <a:pt x="4810842" y="120271"/>
                  </a:lnTo>
                  <a:lnTo>
                    <a:pt x="4836841" y="117496"/>
                  </a:lnTo>
                  <a:lnTo>
                    <a:pt x="4862854" y="114720"/>
                  </a:lnTo>
                  <a:lnTo>
                    <a:pt x="4888853" y="111945"/>
                  </a:lnTo>
                  <a:lnTo>
                    <a:pt x="4914852" y="109478"/>
                  </a:lnTo>
                  <a:lnTo>
                    <a:pt x="4940865" y="106702"/>
                  </a:lnTo>
                  <a:lnTo>
                    <a:pt x="4966864" y="104235"/>
                  </a:lnTo>
                  <a:lnTo>
                    <a:pt x="4992877" y="101768"/>
                  </a:lnTo>
                  <a:lnTo>
                    <a:pt x="5018876" y="99301"/>
                  </a:lnTo>
                  <a:lnTo>
                    <a:pt x="5044874" y="96834"/>
                  </a:lnTo>
                  <a:lnTo>
                    <a:pt x="5070888" y="94366"/>
                  </a:lnTo>
                  <a:lnTo>
                    <a:pt x="5096887" y="91899"/>
                  </a:lnTo>
                  <a:lnTo>
                    <a:pt x="5122885" y="89741"/>
                  </a:lnTo>
                  <a:lnTo>
                    <a:pt x="5148899" y="87274"/>
                  </a:lnTo>
                  <a:lnTo>
                    <a:pt x="5174897" y="85115"/>
                  </a:lnTo>
                  <a:lnTo>
                    <a:pt x="5200911" y="82956"/>
                  </a:lnTo>
                  <a:lnTo>
                    <a:pt x="5226909" y="80797"/>
                  </a:lnTo>
                  <a:lnTo>
                    <a:pt x="5252908" y="78639"/>
                  </a:lnTo>
                  <a:lnTo>
                    <a:pt x="5278921" y="76480"/>
                  </a:lnTo>
                  <a:lnTo>
                    <a:pt x="5304920" y="74321"/>
                  </a:lnTo>
                  <a:lnTo>
                    <a:pt x="5330933" y="72162"/>
                  </a:lnTo>
                  <a:lnTo>
                    <a:pt x="5356932" y="70312"/>
                  </a:lnTo>
                  <a:lnTo>
                    <a:pt x="5382931" y="68153"/>
                  </a:lnTo>
                  <a:lnTo>
                    <a:pt x="5408944" y="66303"/>
                  </a:lnTo>
                  <a:lnTo>
                    <a:pt x="5434943" y="64453"/>
                  </a:lnTo>
                  <a:lnTo>
                    <a:pt x="5460956" y="62294"/>
                  </a:lnTo>
                  <a:lnTo>
                    <a:pt x="5486955" y="60444"/>
                  </a:lnTo>
                  <a:lnTo>
                    <a:pt x="5512953" y="58593"/>
                  </a:lnTo>
                  <a:lnTo>
                    <a:pt x="5538967" y="56743"/>
                  </a:lnTo>
                  <a:lnTo>
                    <a:pt x="5564966" y="55201"/>
                  </a:lnTo>
                  <a:lnTo>
                    <a:pt x="5590979" y="53351"/>
                  </a:lnTo>
                  <a:lnTo>
                    <a:pt x="5616978" y="51500"/>
                  </a:lnTo>
                  <a:lnTo>
                    <a:pt x="5642976" y="49958"/>
                  </a:lnTo>
                  <a:lnTo>
                    <a:pt x="5668990" y="48108"/>
                  </a:lnTo>
                  <a:lnTo>
                    <a:pt x="5694988" y="46566"/>
                  </a:lnTo>
                  <a:lnTo>
                    <a:pt x="5721002" y="45024"/>
                  </a:lnTo>
                  <a:lnTo>
                    <a:pt x="5747000" y="43174"/>
                  </a:lnTo>
                  <a:lnTo>
                    <a:pt x="5772999" y="41632"/>
                  </a:lnTo>
                  <a:lnTo>
                    <a:pt x="5799013" y="40090"/>
                  </a:lnTo>
                  <a:lnTo>
                    <a:pt x="5825011" y="38548"/>
                  </a:lnTo>
                  <a:lnTo>
                    <a:pt x="5851025" y="37006"/>
                  </a:lnTo>
                  <a:lnTo>
                    <a:pt x="5877023" y="35464"/>
                  </a:lnTo>
                  <a:lnTo>
                    <a:pt x="5903022" y="34231"/>
                  </a:lnTo>
                  <a:lnTo>
                    <a:pt x="5929035" y="32689"/>
                  </a:lnTo>
                  <a:lnTo>
                    <a:pt x="5955034" y="31147"/>
                  </a:lnTo>
                  <a:lnTo>
                    <a:pt x="5981047" y="29913"/>
                  </a:lnTo>
                  <a:lnTo>
                    <a:pt x="6007046" y="28371"/>
                  </a:lnTo>
                  <a:lnTo>
                    <a:pt x="6033045" y="27138"/>
                  </a:lnTo>
                  <a:lnTo>
                    <a:pt x="6059058" y="25596"/>
                  </a:lnTo>
                  <a:lnTo>
                    <a:pt x="6085057" y="24362"/>
                  </a:lnTo>
                  <a:lnTo>
                    <a:pt x="6111070" y="23129"/>
                  </a:lnTo>
                  <a:lnTo>
                    <a:pt x="6137069" y="21895"/>
                  </a:lnTo>
                  <a:lnTo>
                    <a:pt x="6163067" y="20662"/>
                  </a:lnTo>
                  <a:lnTo>
                    <a:pt x="6189081" y="19428"/>
                  </a:lnTo>
                  <a:lnTo>
                    <a:pt x="6215079" y="18194"/>
                  </a:lnTo>
                  <a:lnTo>
                    <a:pt x="6241093" y="16961"/>
                  </a:lnTo>
                  <a:lnTo>
                    <a:pt x="6267092" y="15727"/>
                  </a:lnTo>
                  <a:lnTo>
                    <a:pt x="6293090" y="14494"/>
                  </a:lnTo>
                  <a:lnTo>
                    <a:pt x="6319104" y="13260"/>
                  </a:lnTo>
                  <a:lnTo>
                    <a:pt x="6345102" y="12335"/>
                  </a:lnTo>
                  <a:lnTo>
                    <a:pt x="6371116" y="11101"/>
                  </a:lnTo>
                  <a:lnTo>
                    <a:pt x="6397114" y="10176"/>
                  </a:lnTo>
                  <a:lnTo>
                    <a:pt x="6423113" y="8943"/>
                  </a:lnTo>
                  <a:lnTo>
                    <a:pt x="6449126" y="8018"/>
                  </a:lnTo>
                  <a:lnTo>
                    <a:pt x="6475125" y="6784"/>
                  </a:lnTo>
                  <a:lnTo>
                    <a:pt x="6500064" y="2158"/>
                  </a:lnTo>
                  <a:lnTo>
                    <a:pt x="6501139" y="5859"/>
                  </a:lnTo>
                  <a:lnTo>
                    <a:pt x="6527137" y="4625"/>
                  </a:lnTo>
                  <a:lnTo>
                    <a:pt x="6553136" y="3700"/>
                  </a:lnTo>
                  <a:lnTo>
                    <a:pt x="6579149" y="2775"/>
                  </a:lnTo>
                  <a:lnTo>
                    <a:pt x="6605148" y="1850"/>
                  </a:lnTo>
                  <a:lnTo>
                    <a:pt x="6631161" y="925"/>
                  </a:lnTo>
                  <a:lnTo>
                    <a:pt x="6657160" y="0"/>
                  </a:lnTo>
                </a:path>
              </a:pathLst>
            </a:custGeom>
            <a:ln w="27101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523"/>
            <p:cNvSpPr/>
            <p:nvPr/>
          </p:nvSpPr>
          <p:spPr>
            <a:xfrm>
              <a:off x="2127444" y="51223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524"/>
            <p:cNvSpPr/>
            <p:nvPr/>
          </p:nvSpPr>
          <p:spPr>
            <a:xfrm>
              <a:off x="2201952" y="515598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525"/>
            <p:cNvSpPr/>
            <p:nvPr/>
          </p:nvSpPr>
          <p:spPr>
            <a:xfrm>
              <a:off x="2276575" y="51384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526"/>
            <p:cNvSpPr/>
            <p:nvPr/>
          </p:nvSpPr>
          <p:spPr>
            <a:xfrm>
              <a:off x="2351207" y="51263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527"/>
            <p:cNvSpPr/>
            <p:nvPr/>
          </p:nvSpPr>
          <p:spPr>
            <a:xfrm>
              <a:off x="2425957" y="516884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528"/>
            <p:cNvSpPr/>
            <p:nvPr/>
          </p:nvSpPr>
          <p:spPr>
            <a:xfrm>
              <a:off x="2500580" y="51274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529"/>
            <p:cNvSpPr/>
            <p:nvPr/>
          </p:nvSpPr>
          <p:spPr>
            <a:xfrm>
              <a:off x="2575075" y="52002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530"/>
            <p:cNvSpPr/>
            <p:nvPr/>
          </p:nvSpPr>
          <p:spPr>
            <a:xfrm>
              <a:off x="2649698" y="51476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531"/>
            <p:cNvSpPr/>
            <p:nvPr/>
          </p:nvSpPr>
          <p:spPr>
            <a:xfrm>
              <a:off x="2724448" y="51024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532"/>
            <p:cNvSpPr/>
            <p:nvPr/>
          </p:nvSpPr>
          <p:spPr>
            <a:xfrm>
              <a:off x="2798947" y="51759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533"/>
            <p:cNvSpPr/>
            <p:nvPr/>
          </p:nvSpPr>
          <p:spPr>
            <a:xfrm>
              <a:off x="2873694" y="518394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534"/>
            <p:cNvSpPr/>
            <p:nvPr/>
          </p:nvSpPr>
          <p:spPr>
            <a:xfrm>
              <a:off x="3184495" y="48160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535"/>
            <p:cNvSpPr/>
            <p:nvPr/>
          </p:nvSpPr>
          <p:spPr>
            <a:xfrm>
              <a:off x="3230015" y="46086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536"/>
            <p:cNvSpPr/>
            <p:nvPr/>
          </p:nvSpPr>
          <p:spPr>
            <a:xfrm>
              <a:off x="3304641" y="43798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537"/>
            <p:cNvSpPr/>
            <p:nvPr/>
          </p:nvSpPr>
          <p:spPr>
            <a:xfrm>
              <a:off x="3379263" y="420134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538"/>
            <p:cNvSpPr/>
            <p:nvPr/>
          </p:nvSpPr>
          <p:spPr>
            <a:xfrm>
              <a:off x="3453759" y="410561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539"/>
            <p:cNvSpPr/>
            <p:nvPr/>
          </p:nvSpPr>
          <p:spPr>
            <a:xfrm>
              <a:off x="3528381" y="40053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540"/>
            <p:cNvSpPr/>
            <p:nvPr/>
          </p:nvSpPr>
          <p:spPr>
            <a:xfrm>
              <a:off x="3603132" y="38859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541"/>
            <p:cNvSpPr/>
            <p:nvPr/>
          </p:nvSpPr>
          <p:spPr>
            <a:xfrm>
              <a:off x="3677755" y="378171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542"/>
            <p:cNvSpPr/>
            <p:nvPr/>
          </p:nvSpPr>
          <p:spPr>
            <a:xfrm>
              <a:off x="3752278" y="371677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543"/>
            <p:cNvSpPr/>
            <p:nvPr/>
          </p:nvSpPr>
          <p:spPr>
            <a:xfrm>
              <a:off x="3826901" y="36427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544"/>
            <p:cNvSpPr/>
            <p:nvPr/>
          </p:nvSpPr>
          <p:spPr>
            <a:xfrm>
              <a:off x="3901524" y="361189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545"/>
            <p:cNvSpPr/>
            <p:nvPr/>
          </p:nvSpPr>
          <p:spPr>
            <a:xfrm>
              <a:off x="3976271" y="35061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546"/>
            <p:cNvSpPr/>
            <p:nvPr/>
          </p:nvSpPr>
          <p:spPr>
            <a:xfrm>
              <a:off x="4050894" y="34156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547"/>
            <p:cNvSpPr/>
            <p:nvPr/>
          </p:nvSpPr>
          <p:spPr>
            <a:xfrm>
              <a:off x="4125516" y="334138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548"/>
            <p:cNvSpPr/>
            <p:nvPr/>
          </p:nvSpPr>
          <p:spPr>
            <a:xfrm>
              <a:off x="4200015" y="331638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549"/>
            <p:cNvSpPr/>
            <p:nvPr/>
          </p:nvSpPr>
          <p:spPr>
            <a:xfrm>
              <a:off x="4274638" y="32554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550"/>
            <p:cNvSpPr/>
            <p:nvPr/>
          </p:nvSpPr>
          <p:spPr>
            <a:xfrm>
              <a:off x="4349136" y="314780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551"/>
            <p:cNvSpPr/>
            <p:nvPr/>
          </p:nvSpPr>
          <p:spPr>
            <a:xfrm>
              <a:off x="4424008" y="316115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552"/>
            <p:cNvSpPr/>
            <p:nvPr/>
          </p:nvSpPr>
          <p:spPr>
            <a:xfrm>
              <a:off x="4498531" y="307007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553"/>
            <p:cNvSpPr/>
            <p:nvPr/>
          </p:nvSpPr>
          <p:spPr>
            <a:xfrm>
              <a:off x="4573029" y="29999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554"/>
            <p:cNvSpPr/>
            <p:nvPr/>
          </p:nvSpPr>
          <p:spPr>
            <a:xfrm>
              <a:off x="4647904" y="29927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555"/>
            <p:cNvSpPr/>
            <p:nvPr/>
          </p:nvSpPr>
          <p:spPr>
            <a:xfrm>
              <a:off x="4722527" y="2934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556"/>
            <p:cNvSpPr/>
            <p:nvPr/>
          </p:nvSpPr>
          <p:spPr>
            <a:xfrm>
              <a:off x="4797025" y="286174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557"/>
            <p:cNvSpPr/>
            <p:nvPr/>
          </p:nvSpPr>
          <p:spPr>
            <a:xfrm>
              <a:off x="4871648" y="28698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558"/>
            <p:cNvSpPr/>
            <p:nvPr/>
          </p:nvSpPr>
          <p:spPr>
            <a:xfrm>
              <a:off x="4946271" y="276833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559"/>
            <p:cNvSpPr/>
            <p:nvPr/>
          </p:nvSpPr>
          <p:spPr>
            <a:xfrm>
              <a:off x="5020775" y="27173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560"/>
            <p:cNvSpPr/>
            <p:nvPr/>
          </p:nvSpPr>
          <p:spPr>
            <a:xfrm>
              <a:off x="5095398" y="270742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561"/>
            <p:cNvSpPr/>
            <p:nvPr/>
          </p:nvSpPr>
          <p:spPr>
            <a:xfrm>
              <a:off x="5170145" y="264549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562"/>
            <p:cNvSpPr/>
            <p:nvPr/>
          </p:nvSpPr>
          <p:spPr>
            <a:xfrm>
              <a:off x="5244768" y="26646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563"/>
            <p:cNvSpPr/>
            <p:nvPr/>
          </p:nvSpPr>
          <p:spPr>
            <a:xfrm>
              <a:off x="5319267" y="260867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564"/>
            <p:cNvSpPr/>
            <p:nvPr/>
          </p:nvSpPr>
          <p:spPr>
            <a:xfrm>
              <a:off x="5394014" y="256144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565"/>
            <p:cNvSpPr/>
            <p:nvPr/>
          </p:nvSpPr>
          <p:spPr>
            <a:xfrm>
              <a:off x="5468640" y="25951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566"/>
            <p:cNvSpPr/>
            <p:nvPr/>
          </p:nvSpPr>
          <p:spPr>
            <a:xfrm>
              <a:off x="5543138" y="25010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567"/>
            <p:cNvSpPr/>
            <p:nvPr/>
          </p:nvSpPr>
          <p:spPr>
            <a:xfrm>
              <a:off x="5618019" y="24939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568"/>
            <p:cNvSpPr/>
            <p:nvPr/>
          </p:nvSpPr>
          <p:spPr>
            <a:xfrm>
              <a:off x="5692518" y="24025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569"/>
            <p:cNvSpPr/>
            <p:nvPr/>
          </p:nvSpPr>
          <p:spPr>
            <a:xfrm>
              <a:off x="5767016" y="24973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570"/>
            <p:cNvSpPr/>
            <p:nvPr/>
          </p:nvSpPr>
          <p:spPr>
            <a:xfrm>
              <a:off x="5841888" y="24013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571"/>
            <p:cNvSpPr/>
            <p:nvPr/>
          </p:nvSpPr>
          <p:spPr>
            <a:xfrm>
              <a:off x="5916386" y="236285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572"/>
            <p:cNvSpPr/>
            <p:nvPr/>
          </p:nvSpPr>
          <p:spPr>
            <a:xfrm>
              <a:off x="5991133" y="23900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573"/>
            <p:cNvSpPr/>
            <p:nvPr/>
          </p:nvSpPr>
          <p:spPr>
            <a:xfrm>
              <a:off x="6065635" y="235505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574"/>
            <p:cNvSpPr/>
            <p:nvPr/>
          </p:nvSpPr>
          <p:spPr>
            <a:xfrm>
              <a:off x="6140254" y="23624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575"/>
            <p:cNvSpPr/>
            <p:nvPr/>
          </p:nvSpPr>
          <p:spPr>
            <a:xfrm>
              <a:off x="6215002" y="2334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576"/>
            <p:cNvSpPr/>
            <p:nvPr/>
          </p:nvSpPr>
          <p:spPr>
            <a:xfrm>
              <a:off x="6289376" y="229608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577"/>
            <p:cNvSpPr/>
            <p:nvPr/>
          </p:nvSpPr>
          <p:spPr>
            <a:xfrm>
              <a:off x="6364123" y="230530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578"/>
            <p:cNvSpPr/>
            <p:nvPr/>
          </p:nvSpPr>
          <p:spPr>
            <a:xfrm>
              <a:off x="6438746" y="22634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579"/>
            <p:cNvSpPr/>
            <p:nvPr/>
          </p:nvSpPr>
          <p:spPr>
            <a:xfrm>
              <a:off x="6513493" y="22447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580"/>
            <p:cNvSpPr/>
            <p:nvPr/>
          </p:nvSpPr>
          <p:spPr>
            <a:xfrm>
              <a:off x="6587870" y="22217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581"/>
            <p:cNvSpPr/>
            <p:nvPr/>
          </p:nvSpPr>
          <p:spPr>
            <a:xfrm>
              <a:off x="6662614" y="226372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582"/>
            <p:cNvSpPr/>
            <p:nvPr/>
          </p:nvSpPr>
          <p:spPr>
            <a:xfrm>
              <a:off x="6737113" y="22793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583"/>
            <p:cNvSpPr/>
            <p:nvPr/>
          </p:nvSpPr>
          <p:spPr>
            <a:xfrm>
              <a:off x="6811987" y="223745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584"/>
            <p:cNvSpPr/>
            <p:nvPr/>
          </p:nvSpPr>
          <p:spPr>
            <a:xfrm>
              <a:off x="6886483" y="223810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585"/>
            <p:cNvSpPr/>
            <p:nvPr/>
          </p:nvSpPr>
          <p:spPr>
            <a:xfrm>
              <a:off x="6961230" y="22413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586"/>
            <p:cNvSpPr/>
            <p:nvPr/>
          </p:nvSpPr>
          <p:spPr>
            <a:xfrm>
              <a:off x="7035731" y="22114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587"/>
            <p:cNvSpPr/>
            <p:nvPr/>
          </p:nvSpPr>
          <p:spPr>
            <a:xfrm>
              <a:off x="7110354" y="215396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588"/>
            <p:cNvSpPr/>
            <p:nvPr/>
          </p:nvSpPr>
          <p:spPr>
            <a:xfrm>
              <a:off x="7184977" y="21395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589"/>
            <p:cNvSpPr/>
            <p:nvPr/>
          </p:nvSpPr>
          <p:spPr>
            <a:xfrm>
              <a:off x="7259599" y="219371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590"/>
            <p:cNvSpPr/>
            <p:nvPr/>
          </p:nvSpPr>
          <p:spPr>
            <a:xfrm>
              <a:off x="7334098" y="213417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591"/>
            <p:cNvSpPr/>
            <p:nvPr/>
          </p:nvSpPr>
          <p:spPr>
            <a:xfrm>
              <a:off x="7408970" y="20867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592"/>
            <p:cNvSpPr/>
            <p:nvPr/>
          </p:nvSpPr>
          <p:spPr>
            <a:xfrm>
              <a:off x="7483468" y="212771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593"/>
            <p:cNvSpPr/>
            <p:nvPr/>
          </p:nvSpPr>
          <p:spPr>
            <a:xfrm>
              <a:off x="7558091" y="21421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594"/>
            <p:cNvSpPr/>
            <p:nvPr/>
          </p:nvSpPr>
          <p:spPr>
            <a:xfrm>
              <a:off x="7632589" y="212220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595"/>
            <p:cNvSpPr/>
            <p:nvPr/>
          </p:nvSpPr>
          <p:spPr>
            <a:xfrm>
              <a:off x="7707212" y="21538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596"/>
            <p:cNvSpPr/>
            <p:nvPr/>
          </p:nvSpPr>
          <p:spPr>
            <a:xfrm>
              <a:off x="7782084" y="207307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597"/>
            <p:cNvSpPr/>
            <p:nvPr/>
          </p:nvSpPr>
          <p:spPr>
            <a:xfrm>
              <a:off x="7856582" y="2059034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598"/>
            <p:cNvSpPr/>
            <p:nvPr/>
          </p:nvSpPr>
          <p:spPr>
            <a:xfrm>
              <a:off x="7931205" y="21001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599"/>
            <p:cNvSpPr/>
            <p:nvPr/>
          </p:nvSpPr>
          <p:spPr>
            <a:xfrm>
              <a:off x="8005706" y="20996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600"/>
            <p:cNvSpPr/>
            <p:nvPr/>
          </p:nvSpPr>
          <p:spPr>
            <a:xfrm>
              <a:off x="8080329" y="20993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601"/>
            <p:cNvSpPr/>
            <p:nvPr/>
          </p:nvSpPr>
          <p:spPr>
            <a:xfrm>
              <a:off x="8155201" y="216113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602"/>
            <p:cNvSpPr/>
            <p:nvPr/>
          </p:nvSpPr>
          <p:spPr>
            <a:xfrm>
              <a:off x="8229823" y="210372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603"/>
            <p:cNvSpPr/>
            <p:nvPr/>
          </p:nvSpPr>
          <p:spPr>
            <a:xfrm>
              <a:off x="8304347" y="210556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604"/>
            <p:cNvSpPr/>
            <p:nvPr/>
          </p:nvSpPr>
          <p:spPr>
            <a:xfrm>
              <a:off x="8378845" y="21222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605"/>
            <p:cNvSpPr/>
            <p:nvPr/>
          </p:nvSpPr>
          <p:spPr>
            <a:xfrm>
              <a:off x="8453475" y="210515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606"/>
            <p:cNvSpPr/>
            <p:nvPr/>
          </p:nvSpPr>
          <p:spPr>
            <a:xfrm>
              <a:off x="8528221" y="215682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607"/>
            <p:cNvSpPr/>
            <p:nvPr/>
          </p:nvSpPr>
          <p:spPr>
            <a:xfrm>
              <a:off x="8602721" y="21171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608"/>
            <p:cNvSpPr/>
            <p:nvPr/>
          </p:nvSpPr>
          <p:spPr>
            <a:xfrm>
              <a:off x="8677343" y="215139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609"/>
            <p:cNvSpPr/>
            <p:nvPr/>
          </p:nvSpPr>
          <p:spPr>
            <a:xfrm>
              <a:off x="8752090" y="210323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610"/>
            <p:cNvSpPr/>
            <p:nvPr/>
          </p:nvSpPr>
          <p:spPr>
            <a:xfrm>
              <a:off x="8826589" y="21888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611"/>
            <p:cNvSpPr/>
            <p:nvPr/>
          </p:nvSpPr>
          <p:spPr>
            <a:xfrm>
              <a:off x="8901215" y="210737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612"/>
            <p:cNvSpPr/>
            <p:nvPr/>
          </p:nvSpPr>
          <p:spPr>
            <a:xfrm>
              <a:off x="8975837" y="214038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613"/>
            <p:cNvSpPr/>
            <p:nvPr/>
          </p:nvSpPr>
          <p:spPr>
            <a:xfrm>
              <a:off x="9050718" y="213112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614"/>
            <p:cNvSpPr/>
            <p:nvPr/>
          </p:nvSpPr>
          <p:spPr>
            <a:xfrm>
              <a:off x="9125217" y="209753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615"/>
            <p:cNvSpPr/>
            <p:nvPr/>
          </p:nvSpPr>
          <p:spPr>
            <a:xfrm>
              <a:off x="9199840" y="212631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616"/>
            <p:cNvSpPr/>
            <p:nvPr/>
          </p:nvSpPr>
          <p:spPr>
            <a:xfrm>
              <a:off x="9274462" y="212926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617"/>
            <p:cNvSpPr/>
            <p:nvPr/>
          </p:nvSpPr>
          <p:spPr>
            <a:xfrm>
              <a:off x="9349113" y="216097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618"/>
            <p:cNvSpPr/>
            <p:nvPr/>
          </p:nvSpPr>
          <p:spPr>
            <a:xfrm>
              <a:off x="9423608" y="212951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619"/>
            <p:cNvSpPr/>
            <p:nvPr/>
          </p:nvSpPr>
          <p:spPr>
            <a:xfrm>
              <a:off x="9498483" y="214355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620"/>
            <p:cNvSpPr/>
            <p:nvPr/>
          </p:nvSpPr>
          <p:spPr>
            <a:xfrm>
              <a:off x="9572978" y="215662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621"/>
            <p:cNvSpPr/>
            <p:nvPr/>
          </p:nvSpPr>
          <p:spPr>
            <a:xfrm>
              <a:off x="9647477" y="211482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622"/>
            <p:cNvSpPr/>
            <p:nvPr/>
          </p:nvSpPr>
          <p:spPr>
            <a:xfrm>
              <a:off x="9722100" y="210315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623"/>
            <p:cNvSpPr/>
            <p:nvPr/>
          </p:nvSpPr>
          <p:spPr>
            <a:xfrm>
              <a:off x="9796725" y="213380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624"/>
            <p:cNvSpPr/>
            <p:nvPr/>
          </p:nvSpPr>
          <p:spPr>
            <a:xfrm>
              <a:off x="9871348" y="208018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625"/>
            <p:cNvSpPr/>
            <p:nvPr/>
          </p:nvSpPr>
          <p:spPr>
            <a:xfrm>
              <a:off x="9946092" y="211826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626"/>
            <p:cNvSpPr/>
            <p:nvPr/>
          </p:nvSpPr>
          <p:spPr>
            <a:xfrm>
              <a:off x="10020715" y="211552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627"/>
            <p:cNvSpPr/>
            <p:nvPr/>
          </p:nvSpPr>
          <p:spPr>
            <a:xfrm>
              <a:off x="10095217" y="205359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628"/>
            <p:cNvSpPr/>
            <p:nvPr/>
          </p:nvSpPr>
          <p:spPr>
            <a:xfrm>
              <a:off x="10169839" y="208981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629"/>
            <p:cNvSpPr/>
            <p:nvPr/>
          </p:nvSpPr>
          <p:spPr>
            <a:xfrm>
              <a:off x="10244459" y="213128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630"/>
            <p:cNvSpPr/>
            <p:nvPr/>
          </p:nvSpPr>
          <p:spPr>
            <a:xfrm>
              <a:off x="10318960" y="203846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631"/>
            <p:cNvSpPr/>
            <p:nvPr/>
          </p:nvSpPr>
          <p:spPr>
            <a:xfrm>
              <a:off x="2898520" y="2103684"/>
              <a:ext cx="7445266" cy="3191207"/>
            </a:xfrm>
            <a:custGeom>
              <a:avLst/>
              <a:pathLst>
                <a:path w="7445266" h="3191207">
                  <a:moveTo>
                    <a:pt x="0" y="3191207"/>
                  </a:moveTo>
                  <a:lnTo>
                    <a:pt x="29087" y="3123670"/>
                  </a:lnTo>
                  <a:lnTo>
                    <a:pt x="58161" y="3057613"/>
                  </a:lnTo>
                  <a:lnTo>
                    <a:pt x="87248" y="2992913"/>
                  </a:lnTo>
                  <a:lnTo>
                    <a:pt x="116336" y="2929385"/>
                  </a:lnTo>
                  <a:lnTo>
                    <a:pt x="145410" y="2867399"/>
                  </a:lnTo>
                  <a:lnTo>
                    <a:pt x="174497" y="2806647"/>
                  </a:lnTo>
                  <a:lnTo>
                    <a:pt x="203585" y="2747127"/>
                  </a:lnTo>
                  <a:lnTo>
                    <a:pt x="232658" y="2688842"/>
                  </a:lnTo>
                  <a:lnTo>
                    <a:pt x="261746" y="2632098"/>
                  </a:lnTo>
                  <a:lnTo>
                    <a:pt x="290834" y="2576280"/>
                  </a:lnTo>
                  <a:lnTo>
                    <a:pt x="319907" y="2521695"/>
                  </a:lnTo>
                  <a:lnTo>
                    <a:pt x="348995" y="2468036"/>
                  </a:lnTo>
                  <a:lnTo>
                    <a:pt x="378083" y="2415918"/>
                  </a:lnTo>
                  <a:lnTo>
                    <a:pt x="407156" y="2364725"/>
                  </a:lnTo>
                  <a:lnTo>
                    <a:pt x="436244" y="2314458"/>
                  </a:lnTo>
                  <a:lnTo>
                    <a:pt x="465332" y="2265424"/>
                  </a:lnTo>
                  <a:lnTo>
                    <a:pt x="494405" y="2217315"/>
                  </a:lnTo>
                  <a:lnTo>
                    <a:pt x="523493" y="2170440"/>
                  </a:lnTo>
                  <a:lnTo>
                    <a:pt x="552581" y="2124182"/>
                  </a:lnTo>
                  <a:lnTo>
                    <a:pt x="581654" y="2079157"/>
                  </a:lnTo>
                  <a:lnTo>
                    <a:pt x="610742" y="2035058"/>
                  </a:lnTo>
                  <a:lnTo>
                    <a:pt x="639830" y="1991883"/>
                  </a:lnTo>
                  <a:lnTo>
                    <a:pt x="668903" y="1949634"/>
                  </a:lnTo>
                  <a:lnTo>
                    <a:pt x="697991" y="1908310"/>
                  </a:lnTo>
                  <a:lnTo>
                    <a:pt x="727079" y="1867602"/>
                  </a:lnTo>
                  <a:lnTo>
                    <a:pt x="756152" y="1828129"/>
                  </a:lnTo>
                  <a:lnTo>
                    <a:pt x="785240" y="1789272"/>
                  </a:lnTo>
                  <a:lnTo>
                    <a:pt x="814328" y="1751031"/>
                  </a:lnTo>
                  <a:lnTo>
                    <a:pt x="843401" y="1714025"/>
                  </a:lnTo>
                  <a:lnTo>
                    <a:pt x="872489" y="1677635"/>
                  </a:lnTo>
                  <a:lnTo>
                    <a:pt x="901577" y="1641862"/>
                  </a:lnTo>
                  <a:lnTo>
                    <a:pt x="930650" y="1607014"/>
                  </a:lnTo>
                  <a:lnTo>
                    <a:pt x="959738" y="1572783"/>
                  </a:lnTo>
                  <a:lnTo>
                    <a:pt x="988826" y="1539168"/>
                  </a:lnTo>
                  <a:lnTo>
                    <a:pt x="1017914" y="1506479"/>
                  </a:lnTo>
                  <a:lnTo>
                    <a:pt x="1046987" y="1474407"/>
                  </a:lnTo>
                  <a:lnTo>
                    <a:pt x="1076075" y="1443259"/>
                  </a:lnTo>
                  <a:lnTo>
                    <a:pt x="1105163" y="1412420"/>
                  </a:lnTo>
                  <a:lnTo>
                    <a:pt x="1134236" y="1382198"/>
                  </a:lnTo>
                  <a:lnTo>
                    <a:pt x="1163324" y="1352901"/>
                  </a:lnTo>
                  <a:lnTo>
                    <a:pt x="1192412" y="1324221"/>
                  </a:lnTo>
                  <a:lnTo>
                    <a:pt x="1221485" y="1295849"/>
                  </a:lnTo>
                  <a:lnTo>
                    <a:pt x="1250573" y="1268403"/>
                  </a:lnTo>
                  <a:lnTo>
                    <a:pt x="1279661" y="1241265"/>
                  </a:lnTo>
                  <a:lnTo>
                    <a:pt x="1308734" y="1214743"/>
                  </a:lnTo>
                  <a:lnTo>
                    <a:pt x="1337822" y="1188839"/>
                  </a:lnTo>
                  <a:lnTo>
                    <a:pt x="1366910" y="1163551"/>
                  </a:lnTo>
                  <a:lnTo>
                    <a:pt x="1395983" y="1138571"/>
                  </a:lnTo>
                  <a:lnTo>
                    <a:pt x="1425071" y="1114517"/>
                  </a:lnTo>
                  <a:lnTo>
                    <a:pt x="1454159" y="1090771"/>
                  </a:lnTo>
                  <a:lnTo>
                    <a:pt x="1483232" y="1067333"/>
                  </a:lnTo>
                  <a:lnTo>
                    <a:pt x="1512320" y="1044513"/>
                  </a:lnTo>
                  <a:lnTo>
                    <a:pt x="1541408" y="1022309"/>
                  </a:lnTo>
                  <a:lnTo>
                    <a:pt x="1570481" y="1000413"/>
                  </a:lnTo>
                  <a:lnTo>
                    <a:pt x="1599569" y="979134"/>
                  </a:lnTo>
                  <a:lnTo>
                    <a:pt x="1628657" y="958164"/>
                  </a:lnTo>
                  <a:lnTo>
                    <a:pt x="1657730" y="937502"/>
                  </a:lnTo>
                  <a:lnTo>
                    <a:pt x="1686818" y="917456"/>
                  </a:lnTo>
                  <a:lnTo>
                    <a:pt x="1715906" y="898028"/>
                  </a:lnTo>
                  <a:lnTo>
                    <a:pt x="1744979" y="878599"/>
                  </a:lnTo>
                  <a:lnTo>
                    <a:pt x="1774067" y="859788"/>
                  </a:lnTo>
                  <a:lnTo>
                    <a:pt x="1803155" y="841284"/>
                  </a:lnTo>
                  <a:lnTo>
                    <a:pt x="1832228" y="823398"/>
                  </a:lnTo>
                  <a:lnTo>
                    <a:pt x="1861316" y="805820"/>
                  </a:lnTo>
                  <a:lnTo>
                    <a:pt x="1890404" y="788550"/>
                  </a:lnTo>
                  <a:lnTo>
                    <a:pt x="1919477" y="771588"/>
                  </a:lnTo>
                  <a:lnTo>
                    <a:pt x="1948565" y="754935"/>
                  </a:lnTo>
                  <a:lnTo>
                    <a:pt x="1977653" y="738899"/>
                  </a:lnTo>
                  <a:lnTo>
                    <a:pt x="2006726" y="722863"/>
                  </a:lnTo>
                  <a:lnTo>
                    <a:pt x="2035814" y="707444"/>
                  </a:lnTo>
                  <a:lnTo>
                    <a:pt x="2064902" y="692332"/>
                  </a:lnTo>
                  <a:lnTo>
                    <a:pt x="2093975" y="677221"/>
                  </a:lnTo>
                  <a:lnTo>
                    <a:pt x="2123063" y="662727"/>
                  </a:lnTo>
                  <a:lnTo>
                    <a:pt x="2152151" y="648541"/>
                  </a:lnTo>
                  <a:lnTo>
                    <a:pt x="2181224" y="634355"/>
                  </a:lnTo>
                  <a:lnTo>
                    <a:pt x="2210312" y="620786"/>
                  </a:lnTo>
                  <a:lnTo>
                    <a:pt x="2239400" y="607526"/>
                  </a:lnTo>
                  <a:lnTo>
                    <a:pt x="2268473" y="594265"/>
                  </a:lnTo>
                  <a:lnTo>
                    <a:pt x="2297561" y="581621"/>
                  </a:lnTo>
                  <a:lnTo>
                    <a:pt x="2326649" y="568977"/>
                  </a:lnTo>
                  <a:lnTo>
                    <a:pt x="2355722" y="556641"/>
                  </a:lnTo>
                  <a:lnTo>
                    <a:pt x="2384810" y="544614"/>
                  </a:lnTo>
                  <a:lnTo>
                    <a:pt x="2413898" y="532895"/>
                  </a:lnTo>
                  <a:lnTo>
                    <a:pt x="2442971" y="521485"/>
                  </a:lnTo>
                  <a:lnTo>
                    <a:pt x="2472059" y="510075"/>
                  </a:lnTo>
                  <a:lnTo>
                    <a:pt x="2501147" y="498973"/>
                  </a:lnTo>
                  <a:lnTo>
                    <a:pt x="2530220" y="488179"/>
                  </a:lnTo>
                  <a:lnTo>
                    <a:pt x="2559308" y="477694"/>
                  </a:lnTo>
                  <a:lnTo>
                    <a:pt x="2588396" y="467209"/>
                  </a:lnTo>
                  <a:lnTo>
                    <a:pt x="2617469" y="457032"/>
                  </a:lnTo>
                  <a:lnTo>
                    <a:pt x="2646557" y="447163"/>
                  </a:lnTo>
                  <a:lnTo>
                    <a:pt x="2675645" y="437603"/>
                  </a:lnTo>
                  <a:lnTo>
                    <a:pt x="2704718" y="428043"/>
                  </a:lnTo>
                  <a:lnTo>
                    <a:pt x="2733806" y="418792"/>
                  </a:lnTo>
                  <a:lnTo>
                    <a:pt x="2762894" y="409540"/>
                  </a:lnTo>
                  <a:lnTo>
                    <a:pt x="2791967" y="400597"/>
                  </a:lnTo>
                  <a:lnTo>
                    <a:pt x="2821055" y="391962"/>
                  </a:lnTo>
                  <a:lnTo>
                    <a:pt x="2850143" y="383327"/>
                  </a:lnTo>
                  <a:lnTo>
                    <a:pt x="2879231" y="375000"/>
                  </a:lnTo>
                  <a:lnTo>
                    <a:pt x="2908304" y="366674"/>
                  </a:lnTo>
                  <a:lnTo>
                    <a:pt x="2937392" y="358656"/>
                  </a:lnTo>
                  <a:lnTo>
                    <a:pt x="2966480" y="350946"/>
                  </a:lnTo>
                  <a:lnTo>
                    <a:pt x="2995553" y="343236"/>
                  </a:lnTo>
                  <a:lnTo>
                    <a:pt x="3024641" y="335527"/>
                  </a:lnTo>
                  <a:lnTo>
                    <a:pt x="3053729" y="328434"/>
                  </a:lnTo>
                  <a:lnTo>
                    <a:pt x="3082802" y="321032"/>
                  </a:lnTo>
                  <a:lnTo>
                    <a:pt x="3111890" y="313939"/>
                  </a:lnTo>
                  <a:lnTo>
                    <a:pt x="3140978" y="307155"/>
                  </a:lnTo>
                  <a:lnTo>
                    <a:pt x="3170051" y="300370"/>
                  </a:lnTo>
                  <a:lnTo>
                    <a:pt x="3199139" y="293586"/>
                  </a:lnTo>
                  <a:lnTo>
                    <a:pt x="3228227" y="287110"/>
                  </a:lnTo>
                  <a:lnTo>
                    <a:pt x="3257300" y="280942"/>
                  </a:lnTo>
                  <a:lnTo>
                    <a:pt x="3286388" y="274774"/>
                  </a:lnTo>
                  <a:lnTo>
                    <a:pt x="3315476" y="268606"/>
                  </a:lnTo>
                  <a:lnTo>
                    <a:pt x="3344549" y="262747"/>
                  </a:lnTo>
                  <a:lnTo>
                    <a:pt x="3373637" y="256887"/>
                  </a:lnTo>
                  <a:lnTo>
                    <a:pt x="3402725" y="251028"/>
                  </a:lnTo>
                  <a:lnTo>
                    <a:pt x="3431798" y="245477"/>
                  </a:lnTo>
                  <a:lnTo>
                    <a:pt x="3460886" y="239926"/>
                  </a:lnTo>
                  <a:lnTo>
                    <a:pt x="3489974" y="234683"/>
                  </a:lnTo>
                  <a:lnTo>
                    <a:pt x="3519047" y="229441"/>
                  </a:lnTo>
                  <a:lnTo>
                    <a:pt x="3548135" y="224198"/>
                  </a:lnTo>
                  <a:lnTo>
                    <a:pt x="3577223" y="219264"/>
                  </a:lnTo>
                  <a:lnTo>
                    <a:pt x="3606296" y="214330"/>
                  </a:lnTo>
                  <a:lnTo>
                    <a:pt x="3635384" y="209704"/>
                  </a:lnTo>
                  <a:lnTo>
                    <a:pt x="3664472" y="204770"/>
                  </a:lnTo>
                  <a:lnTo>
                    <a:pt x="3693545" y="200144"/>
                  </a:lnTo>
                  <a:lnTo>
                    <a:pt x="3722633" y="195826"/>
                  </a:lnTo>
                  <a:lnTo>
                    <a:pt x="3751721" y="191201"/>
                  </a:lnTo>
                  <a:lnTo>
                    <a:pt x="3780794" y="186883"/>
                  </a:lnTo>
                  <a:lnTo>
                    <a:pt x="3809882" y="182874"/>
                  </a:lnTo>
                  <a:lnTo>
                    <a:pt x="3838970" y="178557"/>
                  </a:lnTo>
                  <a:lnTo>
                    <a:pt x="3868043" y="174548"/>
                  </a:lnTo>
                  <a:lnTo>
                    <a:pt x="3897131" y="170539"/>
                  </a:lnTo>
                  <a:lnTo>
                    <a:pt x="3926219" y="166838"/>
                  </a:lnTo>
                  <a:lnTo>
                    <a:pt x="3955292" y="162829"/>
                  </a:lnTo>
                  <a:lnTo>
                    <a:pt x="3984380" y="159128"/>
                  </a:lnTo>
                  <a:lnTo>
                    <a:pt x="4013468" y="155427"/>
                  </a:lnTo>
                  <a:lnTo>
                    <a:pt x="4042541" y="152035"/>
                  </a:lnTo>
                  <a:lnTo>
                    <a:pt x="4071629" y="148335"/>
                  </a:lnTo>
                  <a:lnTo>
                    <a:pt x="4100717" y="144942"/>
                  </a:lnTo>
                  <a:lnTo>
                    <a:pt x="4129790" y="141550"/>
                  </a:lnTo>
                  <a:lnTo>
                    <a:pt x="4158878" y="138466"/>
                  </a:lnTo>
                  <a:lnTo>
                    <a:pt x="4187966" y="135074"/>
                  </a:lnTo>
                  <a:lnTo>
                    <a:pt x="4217039" y="131990"/>
                  </a:lnTo>
                  <a:lnTo>
                    <a:pt x="4246127" y="128906"/>
                  </a:lnTo>
                  <a:lnTo>
                    <a:pt x="4275215" y="125822"/>
                  </a:lnTo>
                  <a:lnTo>
                    <a:pt x="4304288" y="123047"/>
                  </a:lnTo>
                  <a:lnTo>
                    <a:pt x="4333376" y="120271"/>
                  </a:lnTo>
                  <a:lnTo>
                    <a:pt x="4362464" y="117187"/>
                  </a:lnTo>
                  <a:lnTo>
                    <a:pt x="4391537" y="114412"/>
                  </a:lnTo>
                  <a:lnTo>
                    <a:pt x="4420625" y="111945"/>
                  </a:lnTo>
                  <a:lnTo>
                    <a:pt x="4449713" y="109169"/>
                  </a:lnTo>
                  <a:lnTo>
                    <a:pt x="4478786" y="106702"/>
                  </a:lnTo>
                  <a:lnTo>
                    <a:pt x="4507874" y="103927"/>
                  </a:lnTo>
                  <a:lnTo>
                    <a:pt x="4536962" y="101459"/>
                  </a:lnTo>
                  <a:lnTo>
                    <a:pt x="4566035" y="98992"/>
                  </a:lnTo>
                  <a:lnTo>
                    <a:pt x="4595123" y="96834"/>
                  </a:lnTo>
                  <a:lnTo>
                    <a:pt x="4624211" y="94366"/>
                  </a:lnTo>
                  <a:lnTo>
                    <a:pt x="4653284" y="92208"/>
                  </a:lnTo>
                  <a:lnTo>
                    <a:pt x="4682372" y="90049"/>
                  </a:lnTo>
                  <a:lnTo>
                    <a:pt x="4711460" y="87582"/>
                  </a:lnTo>
                  <a:lnTo>
                    <a:pt x="4740533" y="85732"/>
                  </a:lnTo>
                  <a:lnTo>
                    <a:pt x="4769621" y="83573"/>
                  </a:lnTo>
                  <a:lnTo>
                    <a:pt x="4798709" y="81414"/>
                  </a:lnTo>
                  <a:lnTo>
                    <a:pt x="4827797" y="79564"/>
                  </a:lnTo>
                  <a:lnTo>
                    <a:pt x="4856870" y="77405"/>
                  </a:lnTo>
                  <a:lnTo>
                    <a:pt x="4885958" y="75555"/>
                  </a:lnTo>
                  <a:lnTo>
                    <a:pt x="4915046" y="73704"/>
                  </a:lnTo>
                  <a:lnTo>
                    <a:pt x="4944119" y="71854"/>
                  </a:lnTo>
                  <a:lnTo>
                    <a:pt x="4973207" y="70004"/>
                  </a:lnTo>
                  <a:lnTo>
                    <a:pt x="5002295" y="68153"/>
                  </a:lnTo>
                  <a:lnTo>
                    <a:pt x="5031368" y="66611"/>
                  </a:lnTo>
                  <a:lnTo>
                    <a:pt x="5060456" y="64761"/>
                  </a:lnTo>
                  <a:lnTo>
                    <a:pt x="5089544" y="63219"/>
                  </a:lnTo>
                  <a:lnTo>
                    <a:pt x="5118617" y="61677"/>
                  </a:lnTo>
                  <a:lnTo>
                    <a:pt x="5147705" y="59827"/>
                  </a:lnTo>
                  <a:lnTo>
                    <a:pt x="5176793" y="58285"/>
                  </a:lnTo>
                  <a:lnTo>
                    <a:pt x="5205866" y="56743"/>
                  </a:lnTo>
                  <a:lnTo>
                    <a:pt x="5234954" y="55509"/>
                  </a:lnTo>
                  <a:lnTo>
                    <a:pt x="5264042" y="53968"/>
                  </a:lnTo>
                  <a:lnTo>
                    <a:pt x="5293115" y="52426"/>
                  </a:lnTo>
                  <a:lnTo>
                    <a:pt x="5322203" y="51192"/>
                  </a:lnTo>
                  <a:lnTo>
                    <a:pt x="5351291" y="49650"/>
                  </a:lnTo>
                  <a:lnTo>
                    <a:pt x="5380364" y="48417"/>
                  </a:lnTo>
                  <a:lnTo>
                    <a:pt x="5409452" y="47183"/>
                  </a:lnTo>
                  <a:lnTo>
                    <a:pt x="5438540" y="45641"/>
                  </a:lnTo>
                  <a:lnTo>
                    <a:pt x="5467613" y="44407"/>
                  </a:lnTo>
                  <a:lnTo>
                    <a:pt x="5496701" y="43174"/>
                  </a:lnTo>
                  <a:lnTo>
                    <a:pt x="5525789" y="41940"/>
                  </a:lnTo>
                  <a:lnTo>
                    <a:pt x="5554862" y="41015"/>
                  </a:lnTo>
                  <a:lnTo>
                    <a:pt x="5583950" y="39782"/>
                  </a:lnTo>
                  <a:lnTo>
                    <a:pt x="5613038" y="38548"/>
                  </a:lnTo>
                  <a:lnTo>
                    <a:pt x="5642111" y="37623"/>
                  </a:lnTo>
                  <a:lnTo>
                    <a:pt x="5671199" y="36389"/>
                  </a:lnTo>
                  <a:lnTo>
                    <a:pt x="5700287" y="35464"/>
                  </a:lnTo>
                  <a:lnTo>
                    <a:pt x="5729360" y="34231"/>
                  </a:lnTo>
                  <a:lnTo>
                    <a:pt x="5758448" y="33305"/>
                  </a:lnTo>
                  <a:lnTo>
                    <a:pt x="5787536" y="32380"/>
                  </a:lnTo>
                  <a:lnTo>
                    <a:pt x="5816609" y="31455"/>
                  </a:lnTo>
                  <a:lnTo>
                    <a:pt x="5845697" y="30530"/>
                  </a:lnTo>
                  <a:lnTo>
                    <a:pt x="5874785" y="29605"/>
                  </a:lnTo>
                  <a:lnTo>
                    <a:pt x="5903858" y="28680"/>
                  </a:lnTo>
                  <a:lnTo>
                    <a:pt x="5932946" y="27754"/>
                  </a:lnTo>
                  <a:lnTo>
                    <a:pt x="5962034" y="26829"/>
                  </a:lnTo>
                  <a:lnTo>
                    <a:pt x="5991107" y="25904"/>
                  </a:lnTo>
                  <a:lnTo>
                    <a:pt x="6020195" y="24979"/>
                  </a:lnTo>
                  <a:lnTo>
                    <a:pt x="6049282" y="24362"/>
                  </a:lnTo>
                  <a:lnTo>
                    <a:pt x="6078356" y="23437"/>
                  </a:lnTo>
                  <a:lnTo>
                    <a:pt x="6107444" y="22820"/>
                  </a:lnTo>
                  <a:lnTo>
                    <a:pt x="6136531" y="21895"/>
                  </a:lnTo>
                  <a:lnTo>
                    <a:pt x="6165605" y="21278"/>
                  </a:lnTo>
                  <a:lnTo>
                    <a:pt x="6194692" y="20353"/>
                  </a:lnTo>
                  <a:lnTo>
                    <a:pt x="6223780" y="19736"/>
                  </a:lnTo>
                  <a:lnTo>
                    <a:pt x="6252854" y="19120"/>
                  </a:lnTo>
                  <a:lnTo>
                    <a:pt x="6281941" y="18194"/>
                  </a:lnTo>
                  <a:lnTo>
                    <a:pt x="6311029" y="17578"/>
                  </a:lnTo>
                  <a:lnTo>
                    <a:pt x="6340102" y="16961"/>
                  </a:lnTo>
                  <a:lnTo>
                    <a:pt x="6369190" y="16344"/>
                  </a:lnTo>
                  <a:lnTo>
                    <a:pt x="6398278" y="15727"/>
                  </a:lnTo>
                  <a:lnTo>
                    <a:pt x="6427351" y="15111"/>
                  </a:lnTo>
                  <a:lnTo>
                    <a:pt x="6456439" y="14494"/>
                  </a:lnTo>
                  <a:lnTo>
                    <a:pt x="6485527" y="13877"/>
                  </a:lnTo>
                  <a:lnTo>
                    <a:pt x="6514600" y="13260"/>
                  </a:lnTo>
                  <a:lnTo>
                    <a:pt x="6543688" y="12643"/>
                  </a:lnTo>
                  <a:lnTo>
                    <a:pt x="6572776" y="12027"/>
                  </a:lnTo>
                  <a:lnTo>
                    <a:pt x="6601849" y="11718"/>
                  </a:lnTo>
                  <a:lnTo>
                    <a:pt x="6630937" y="11101"/>
                  </a:lnTo>
                  <a:lnTo>
                    <a:pt x="6660025" y="10485"/>
                  </a:lnTo>
                  <a:lnTo>
                    <a:pt x="6689113" y="9868"/>
                  </a:lnTo>
                  <a:lnTo>
                    <a:pt x="6718186" y="9560"/>
                  </a:lnTo>
                  <a:lnTo>
                    <a:pt x="6747274" y="8943"/>
                  </a:lnTo>
                  <a:lnTo>
                    <a:pt x="6776362" y="8634"/>
                  </a:lnTo>
                  <a:lnTo>
                    <a:pt x="6805435" y="8018"/>
                  </a:lnTo>
                  <a:lnTo>
                    <a:pt x="6834523" y="7709"/>
                  </a:lnTo>
                  <a:lnTo>
                    <a:pt x="6863611" y="7092"/>
                  </a:lnTo>
                  <a:lnTo>
                    <a:pt x="6892684" y="6784"/>
                  </a:lnTo>
                  <a:lnTo>
                    <a:pt x="6921772" y="6167"/>
                  </a:lnTo>
                  <a:lnTo>
                    <a:pt x="6950860" y="5859"/>
                  </a:lnTo>
                  <a:lnTo>
                    <a:pt x="6979933" y="5550"/>
                  </a:lnTo>
                  <a:lnTo>
                    <a:pt x="7009021" y="4934"/>
                  </a:lnTo>
                  <a:lnTo>
                    <a:pt x="7038109" y="4625"/>
                  </a:lnTo>
                  <a:lnTo>
                    <a:pt x="7067182" y="4317"/>
                  </a:lnTo>
                  <a:lnTo>
                    <a:pt x="7096270" y="4009"/>
                  </a:lnTo>
                  <a:lnTo>
                    <a:pt x="7125358" y="3392"/>
                  </a:lnTo>
                  <a:lnTo>
                    <a:pt x="7154431" y="3083"/>
                  </a:lnTo>
                  <a:lnTo>
                    <a:pt x="7183519" y="2775"/>
                  </a:lnTo>
                  <a:lnTo>
                    <a:pt x="7212607" y="2467"/>
                  </a:lnTo>
                  <a:lnTo>
                    <a:pt x="7241680" y="2158"/>
                  </a:lnTo>
                  <a:lnTo>
                    <a:pt x="7270768" y="1850"/>
                  </a:lnTo>
                  <a:lnTo>
                    <a:pt x="7299856" y="1541"/>
                  </a:lnTo>
                  <a:lnTo>
                    <a:pt x="7328929" y="1233"/>
                  </a:lnTo>
                  <a:lnTo>
                    <a:pt x="7358017" y="925"/>
                  </a:lnTo>
                  <a:lnTo>
                    <a:pt x="7387105" y="616"/>
                  </a:lnTo>
                  <a:lnTo>
                    <a:pt x="7416178" y="308"/>
                  </a:lnTo>
                  <a:lnTo>
                    <a:pt x="7445266" y="0"/>
                  </a:lnTo>
                </a:path>
              </a:pathLst>
            </a:custGeom>
            <a:ln w="27101" cap="flat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rc632"/>
            <p:cNvSpPr/>
            <p:nvPr/>
          </p:nvSpPr>
          <p:spPr>
            <a:xfrm>
              <a:off x="1678350" y="1895214"/>
              <a:ext cx="9605860" cy="369758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tx633"/>
            <p:cNvSpPr/>
            <p:nvPr/>
          </p:nvSpPr>
          <p:spPr>
            <a:xfrm>
              <a:off x="1121363" y="5055831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34" name="tx634"/>
            <p:cNvSpPr/>
            <p:nvPr/>
          </p:nvSpPr>
          <p:spPr>
            <a:xfrm>
              <a:off x="1121363" y="4284239"/>
              <a:ext cx="494357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35" name="tx635"/>
            <p:cNvSpPr/>
            <p:nvPr/>
          </p:nvSpPr>
          <p:spPr>
            <a:xfrm>
              <a:off x="1121363" y="3513887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36" name="tx636"/>
            <p:cNvSpPr/>
            <p:nvPr/>
          </p:nvSpPr>
          <p:spPr>
            <a:xfrm>
              <a:off x="1121363" y="2742914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37" name="tx637"/>
            <p:cNvSpPr/>
            <p:nvPr/>
          </p:nvSpPr>
          <p:spPr>
            <a:xfrm>
              <a:off x="1121363" y="1971942"/>
              <a:ext cx="494357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38" name="pl638"/>
            <p:cNvSpPr/>
            <p:nvPr/>
          </p:nvSpPr>
          <p:spPr>
            <a:xfrm>
              <a:off x="1643556" y="5147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639"/>
            <p:cNvSpPr/>
            <p:nvPr/>
          </p:nvSpPr>
          <p:spPr>
            <a:xfrm>
              <a:off x="1643556" y="4376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640"/>
            <p:cNvSpPr/>
            <p:nvPr/>
          </p:nvSpPr>
          <p:spPr>
            <a:xfrm>
              <a:off x="1643556" y="3605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641"/>
            <p:cNvSpPr/>
            <p:nvPr/>
          </p:nvSpPr>
          <p:spPr>
            <a:xfrm>
              <a:off x="1643556" y="2834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642"/>
            <p:cNvSpPr/>
            <p:nvPr/>
          </p:nvSpPr>
          <p:spPr>
            <a:xfrm>
              <a:off x="1643556" y="2063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643"/>
            <p:cNvSpPr/>
            <p:nvPr/>
          </p:nvSpPr>
          <p:spPr>
            <a:xfrm>
              <a:off x="2898520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644"/>
            <p:cNvSpPr/>
            <p:nvPr/>
          </p:nvSpPr>
          <p:spPr>
            <a:xfrm>
              <a:off x="5883432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645"/>
            <p:cNvSpPr/>
            <p:nvPr/>
          </p:nvSpPr>
          <p:spPr>
            <a:xfrm>
              <a:off x="8868345" y="5592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tx646"/>
            <p:cNvSpPr/>
            <p:nvPr/>
          </p:nvSpPr>
          <p:spPr>
            <a:xfrm>
              <a:off x="2827889" y="5683269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47" name="tx647"/>
            <p:cNvSpPr/>
            <p:nvPr/>
          </p:nvSpPr>
          <p:spPr>
            <a:xfrm>
              <a:off x="5742170" y="5682649"/>
              <a:ext cx="282525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48" name="tx648"/>
            <p:cNvSpPr/>
            <p:nvPr/>
          </p:nvSpPr>
          <p:spPr>
            <a:xfrm>
              <a:off x="8727082" y="5682773"/>
              <a:ext cx="282525" cy="182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949" name="tx649"/>
            <p:cNvSpPr/>
            <p:nvPr/>
          </p:nvSpPr>
          <p:spPr>
            <a:xfrm>
              <a:off x="6052702" y="5921189"/>
              <a:ext cx="857156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Time(min)</a:t>
              </a:r>
            </a:p>
          </p:txBody>
        </p:sp>
        <p:sp>
          <p:nvSpPr>
            <p:cNvPr id="1950" name="tx650"/>
            <p:cNvSpPr/>
            <p:nvPr/>
          </p:nvSpPr>
          <p:spPr>
            <a:xfrm rot="-5400000">
              <a:off x="-955027" y="3655126"/>
              <a:ext cx="3779025" cy="177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Normalized Fluorescence:  (F-F0)/(Ffinal-F0)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5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2</cp:revision>
  <dcterms:created xsi:type="dcterms:W3CDTF">2024-09-01T03:49:00Z</dcterms:created>
  <dcterms:modified xsi:type="dcterms:W3CDTF">2024-09-01T02:40:26Z</dcterms:modified>
</cp:coreProperties>
</file>