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18c93458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18c93458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18c93458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18c9345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Rapid Accumulation of Sequence Dat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 title="PDB Depositions Per Ye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 title="Cumulative PDB Depositi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