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03941" y="1896704"/>
              <a:ext cx="6629769" cy="330800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03941" y="4684569"/>
              <a:ext cx="6629769" cy="0"/>
            </a:xfrm>
            <a:custGeom>
              <a:avLst/>
              <a:pathLst>
                <a:path w="6629769" h="0">
                  <a:moveTo>
                    <a:pt x="0" y="0"/>
                  </a:moveTo>
                  <a:lnTo>
                    <a:pt x="6629769" y="0"/>
                  </a:lnTo>
                  <a:lnTo>
                    <a:pt x="6629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03941" y="3945017"/>
              <a:ext cx="6629769" cy="0"/>
            </a:xfrm>
            <a:custGeom>
              <a:avLst/>
              <a:pathLst>
                <a:path w="6629769" h="0">
                  <a:moveTo>
                    <a:pt x="0" y="0"/>
                  </a:moveTo>
                  <a:lnTo>
                    <a:pt x="6629769" y="0"/>
                  </a:lnTo>
                  <a:lnTo>
                    <a:pt x="6629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03941" y="3205466"/>
              <a:ext cx="6629769" cy="0"/>
            </a:xfrm>
            <a:custGeom>
              <a:avLst/>
              <a:pathLst>
                <a:path w="6629769" h="0">
                  <a:moveTo>
                    <a:pt x="0" y="0"/>
                  </a:moveTo>
                  <a:lnTo>
                    <a:pt x="6629769" y="0"/>
                  </a:lnTo>
                  <a:lnTo>
                    <a:pt x="6629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03941" y="2465914"/>
              <a:ext cx="6629769" cy="0"/>
            </a:xfrm>
            <a:custGeom>
              <a:avLst/>
              <a:pathLst>
                <a:path w="6629769" h="0">
                  <a:moveTo>
                    <a:pt x="0" y="0"/>
                  </a:moveTo>
                  <a:lnTo>
                    <a:pt x="6629769" y="0"/>
                  </a:lnTo>
                  <a:lnTo>
                    <a:pt x="6629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03941" y="5054345"/>
              <a:ext cx="6629769" cy="0"/>
            </a:xfrm>
            <a:custGeom>
              <a:avLst/>
              <a:pathLst>
                <a:path w="6629769" h="0">
                  <a:moveTo>
                    <a:pt x="0" y="0"/>
                  </a:moveTo>
                  <a:lnTo>
                    <a:pt x="6629769" y="0"/>
                  </a:lnTo>
                  <a:lnTo>
                    <a:pt x="6629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03941" y="4314793"/>
              <a:ext cx="6629769" cy="0"/>
            </a:xfrm>
            <a:custGeom>
              <a:avLst/>
              <a:pathLst>
                <a:path w="6629769" h="0">
                  <a:moveTo>
                    <a:pt x="0" y="0"/>
                  </a:moveTo>
                  <a:lnTo>
                    <a:pt x="6629769" y="0"/>
                  </a:lnTo>
                  <a:lnTo>
                    <a:pt x="6629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03941" y="3575242"/>
              <a:ext cx="6629769" cy="0"/>
            </a:xfrm>
            <a:custGeom>
              <a:avLst/>
              <a:pathLst>
                <a:path w="6629769" h="0">
                  <a:moveTo>
                    <a:pt x="0" y="0"/>
                  </a:moveTo>
                  <a:lnTo>
                    <a:pt x="6629769" y="0"/>
                  </a:lnTo>
                  <a:lnTo>
                    <a:pt x="6629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003941" y="2835690"/>
              <a:ext cx="6629769" cy="0"/>
            </a:xfrm>
            <a:custGeom>
              <a:avLst/>
              <a:pathLst>
                <a:path w="6629769" h="0">
                  <a:moveTo>
                    <a:pt x="0" y="0"/>
                  </a:moveTo>
                  <a:lnTo>
                    <a:pt x="6629769" y="0"/>
                  </a:lnTo>
                  <a:lnTo>
                    <a:pt x="6629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003941" y="2096138"/>
              <a:ext cx="6629769" cy="0"/>
            </a:xfrm>
            <a:custGeom>
              <a:avLst/>
              <a:pathLst>
                <a:path w="6629769" h="0">
                  <a:moveTo>
                    <a:pt x="0" y="0"/>
                  </a:moveTo>
                  <a:lnTo>
                    <a:pt x="6629769" y="0"/>
                  </a:lnTo>
                  <a:lnTo>
                    <a:pt x="6629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359107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951051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42994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134938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26882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318826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910769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502713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094657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686601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278544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233319" y="3993335"/>
              <a:ext cx="133187" cy="10610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114930" y="4204353"/>
              <a:ext cx="133187" cy="84999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470096" y="2946623"/>
              <a:ext cx="133187" cy="210772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351708" y="3976572"/>
              <a:ext cx="133187" cy="1077773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825263" y="4031791"/>
              <a:ext cx="133187" cy="10225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706874" y="4163925"/>
              <a:ext cx="133187" cy="89042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62040" y="3549604"/>
              <a:ext cx="133187" cy="1504741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943651" y="3707375"/>
              <a:ext cx="133187" cy="1346969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417206" y="3950934"/>
              <a:ext cx="133187" cy="110341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298818" y="4174771"/>
              <a:ext cx="133187" cy="87957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653984" y="3737943"/>
              <a:ext cx="133187" cy="1316401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535595" y="3899658"/>
              <a:ext cx="133187" cy="1154686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009150" y="4167869"/>
              <a:ext cx="133187" cy="8864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890761" y="4219144"/>
              <a:ext cx="133187" cy="83520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245928" y="3937129"/>
              <a:ext cx="133187" cy="111721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127539" y="4006154"/>
              <a:ext cx="133187" cy="1048191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601094" y="3963753"/>
              <a:ext cx="133187" cy="109059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482705" y="3968683"/>
              <a:ext cx="133187" cy="10856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837871" y="3737943"/>
              <a:ext cx="133187" cy="1316401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719483" y="3905575"/>
              <a:ext cx="133187" cy="1148770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193038" y="3186730"/>
              <a:ext cx="133187" cy="186761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074649" y="3267588"/>
              <a:ext cx="133187" cy="17867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429815" y="3167995"/>
              <a:ext cx="133187" cy="188634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311426" y="3298156"/>
              <a:ext cx="133187" cy="1756188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784981" y="4011084"/>
              <a:ext cx="133187" cy="104326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666593" y="4226047"/>
              <a:ext cx="133187" cy="82829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021759" y="3823731"/>
              <a:ext cx="133187" cy="123061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903370" y="3769497"/>
              <a:ext cx="133187" cy="1284847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376925" y="3972627"/>
              <a:ext cx="133187" cy="108171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258536" y="4164911"/>
              <a:ext cx="133187" cy="88943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613703" y="3496356"/>
              <a:ext cx="133187" cy="1557988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5495314" y="3871062"/>
              <a:ext cx="133187" cy="1183282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968869" y="3305059"/>
              <a:ext cx="133187" cy="1749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850480" y="3861201"/>
              <a:ext cx="133187" cy="11931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6205646" y="3405638"/>
              <a:ext cx="133187" cy="164870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6087258" y="3690612"/>
              <a:ext cx="133187" cy="1363733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6560813" y="4041652"/>
              <a:ext cx="133187" cy="101269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6442424" y="4173785"/>
              <a:ext cx="133187" cy="88055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6797590" y="3803023"/>
              <a:ext cx="133187" cy="1251321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6679201" y="3812884"/>
              <a:ext cx="133187" cy="1241460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152756" y="3924310"/>
              <a:ext cx="133187" cy="113003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034368" y="4131384"/>
              <a:ext cx="133187" cy="92296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389534" y="3805982"/>
              <a:ext cx="133187" cy="124836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271145" y="3794149"/>
              <a:ext cx="133187" cy="1260195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1281414" y="3868797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299913" y="3868797"/>
              <a:ext cx="0" cy="249075"/>
            </a:xfrm>
            <a:custGeom>
              <a:avLst/>
              <a:pathLst>
                <a:path w="0" h="249075">
                  <a:moveTo>
                    <a:pt x="0" y="0"/>
                  </a:moveTo>
                  <a:lnTo>
                    <a:pt x="0" y="2490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1281414" y="4117873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1163026" y="4120980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1181524" y="4120980"/>
              <a:ext cx="0" cy="166747"/>
            </a:xfrm>
            <a:custGeom>
              <a:avLst/>
              <a:pathLst>
                <a:path w="0" h="166747">
                  <a:moveTo>
                    <a:pt x="0" y="0"/>
                  </a:moveTo>
                  <a:lnTo>
                    <a:pt x="0" y="1667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1163026" y="4287727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1518192" y="2047068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1536690" y="2047068"/>
              <a:ext cx="0" cy="1799110"/>
            </a:xfrm>
            <a:custGeom>
              <a:avLst/>
              <a:pathLst>
                <a:path w="0" h="1799110">
                  <a:moveTo>
                    <a:pt x="0" y="0"/>
                  </a:moveTo>
                  <a:lnTo>
                    <a:pt x="0" y="179911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518192" y="3846178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1399803" y="3863343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418301" y="3863343"/>
              <a:ext cx="0" cy="226457"/>
            </a:xfrm>
            <a:custGeom>
              <a:avLst/>
              <a:pathLst>
                <a:path w="0" h="226457">
                  <a:moveTo>
                    <a:pt x="0" y="0"/>
                  </a:moveTo>
                  <a:lnTo>
                    <a:pt x="0" y="2264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399803" y="4089800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873358" y="4000160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891856" y="4000160"/>
              <a:ext cx="0" cy="63262"/>
            </a:xfrm>
            <a:custGeom>
              <a:avLst/>
              <a:pathLst>
                <a:path w="0" h="63262">
                  <a:moveTo>
                    <a:pt x="0" y="0"/>
                  </a:moveTo>
                  <a:lnTo>
                    <a:pt x="0" y="6326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873358" y="4063423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754969" y="4004840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773468" y="4004840"/>
              <a:ext cx="0" cy="318168"/>
            </a:xfrm>
            <a:custGeom>
              <a:avLst/>
              <a:pathLst>
                <a:path w="0" h="318168">
                  <a:moveTo>
                    <a:pt x="0" y="0"/>
                  </a:moveTo>
                  <a:lnTo>
                    <a:pt x="0" y="31816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754969" y="4323009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110136" y="3276080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128634" y="3276080"/>
              <a:ext cx="0" cy="547046"/>
            </a:xfrm>
            <a:custGeom>
              <a:avLst/>
              <a:pathLst>
                <a:path w="0" h="547046">
                  <a:moveTo>
                    <a:pt x="0" y="0"/>
                  </a:moveTo>
                  <a:lnTo>
                    <a:pt x="0" y="5470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110136" y="3823127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991747" y="3456950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010245" y="3456950"/>
              <a:ext cx="0" cy="500849"/>
            </a:xfrm>
            <a:custGeom>
              <a:avLst/>
              <a:pathLst>
                <a:path w="0" h="500849">
                  <a:moveTo>
                    <a:pt x="0" y="0"/>
                  </a:moveTo>
                  <a:lnTo>
                    <a:pt x="0" y="500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991747" y="3957799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465302" y="3854758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2483800" y="3854758"/>
              <a:ext cx="0" cy="192351"/>
            </a:xfrm>
            <a:custGeom>
              <a:avLst/>
              <a:pathLst>
                <a:path w="0" h="192351">
                  <a:moveTo>
                    <a:pt x="0" y="0"/>
                  </a:moveTo>
                  <a:lnTo>
                    <a:pt x="0" y="1923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465302" y="4047110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346913" y="4043128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365411" y="4043128"/>
              <a:ext cx="0" cy="263285"/>
            </a:xfrm>
            <a:custGeom>
              <a:avLst/>
              <a:pathLst>
                <a:path w="0" h="263285">
                  <a:moveTo>
                    <a:pt x="0" y="0"/>
                  </a:moveTo>
                  <a:lnTo>
                    <a:pt x="0" y="2632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346913" y="4306414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702079" y="3632148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720578" y="3632148"/>
              <a:ext cx="0" cy="211589"/>
            </a:xfrm>
            <a:custGeom>
              <a:avLst/>
              <a:pathLst>
                <a:path w="0" h="211589">
                  <a:moveTo>
                    <a:pt x="0" y="0"/>
                  </a:moveTo>
                  <a:lnTo>
                    <a:pt x="0" y="2115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702079" y="3843738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2583691" y="3820484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2602189" y="3820484"/>
              <a:ext cx="0" cy="158349"/>
            </a:xfrm>
            <a:custGeom>
              <a:avLst/>
              <a:pathLst>
                <a:path w="0" h="158349">
                  <a:moveTo>
                    <a:pt x="0" y="0"/>
                  </a:moveTo>
                  <a:lnTo>
                    <a:pt x="0" y="1583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583691" y="3978833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3057246" y="4067711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3075744" y="4067711"/>
              <a:ext cx="0" cy="200315"/>
            </a:xfrm>
            <a:custGeom>
              <a:avLst/>
              <a:pathLst>
                <a:path w="0" h="200315">
                  <a:moveTo>
                    <a:pt x="0" y="0"/>
                  </a:moveTo>
                  <a:lnTo>
                    <a:pt x="0" y="20031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057246" y="4268027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2938857" y="4077449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2957355" y="4077449"/>
              <a:ext cx="0" cy="283391"/>
            </a:xfrm>
            <a:custGeom>
              <a:avLst/>
              <a:pathLst>
                <a:path w="0" h="283391">
                  <a:moveTo>
                    <a:pt x="0" y="0"/>
                  </a:moveTo>
                  <a:lnTo>
                    <a:pt x="0" y="28339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2938857" y="4360840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3294023" y="3849308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3312521" y="3849308"/>
              <a:ext cx="0" cy="175642"/>
            </a:xfrm>
            <a:custGeom>
              <a:avLst/>
              <a:pathLst>
                <a:path w="0" h="175642">
                  <a:moveTo>
                    <a:pt x="0" y="0"/>
                  </a:moveTo>
                  <a:lnTo>
                    <a:pt x="0" y="17564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3294023" y="4024950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3175634" y="3989074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194133" y="3989074"/>
              <a:ext cx="0" cy="34158"/>
            </a:xfrm>
            <a:custGeom>
              <a:avLst/>
              <a:pathLst>
                <a:path w="0" h="34158">
                  <a:moveTo>
                    <a:pt x="0" y="0"/>
                  </a:moveTo>
                  <a:lnTo>
                    <a:pt x="0" y="341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3175634" y="4023233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3649189" y="3537193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3667688" y="3537193"/>
              <a:ext cx="0" cy="853119"/>
            </a:xfrm>
            <a:custGeom>
              <a:avLst/>
              <a:pathLst>
                <a:path w="0" h="853119">
                  <a:moveTo>
                    <a:pt x="0" y="0"/>
                  </a:moveTo>
                  <a:lnTo>
                    <a:pt x="0" y="8531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3649189" y="4390313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3530801" y="3513532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3549299" y="3513532"/>
              <a:ext cx="0" cy="910301"/>
            </a:xfrm>
            <a:custGeom>
              <a:avLst/>
              <a:pathLst>
                <a:path w="0" h="910301">
                  <a:moveTo>
                    <a:pt x="0" y="0"/>
                  </a:moveTo>
                  <a:lnTo>
                    <a:pt x="0" y="9103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3530801" y="4423834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3885967" y="3464009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3904465" y="3464009"/>
              <a:ext cx="0" cy="547867"/>
            </a:xfrm>
            <a:custGeom>
              <a:avLst/>
              <a:pathLst>
                <a:path w="0" h="547867">
                  <a:moveTo>
                    <a:pt x="0" y="0"/>
                  </a:moveTo>
                  <a:lnTo>
                    <a:pt x="0" y="5478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3885967" y="4011877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3767578" y="3823790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3786076" y="3823790"/>
              <a:ext cx="0" cy="163568"/>
            </a:xfrm>
            <a:custGeom>
              <a:avLst/>
              <a:pathLst>
                <a:path w="0" h="163568">
                  <a:moveTo>
                    <a:pt x="0" y="0"/>
                  </a:moveTo>
                  <a:lnTo>
                    <a:pt x="0" y="16356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767578" y="3987359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241133" y="3133620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259631" y="3133620"/>
              <a:ext cx="0" cy="106221"/>
            </a:xfrm>
            <a:custGeom>
              <a:avLst/>
              <a:pathLst>
                <a:path w="0" h="106221">
                  <a:moveTo>
                    <a:pt x="0" y="0"/>
                  </a:moveTo>
                  <a:lnTo>
                    <a:pt x="0" y="10622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241133" y="3239841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122744" y="2804849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141243" y="2804849"/>
              <a:ext cx="0" cy="925479"/>
            </a:xfrm>
            <a:custGeom>
              <a:avLst/>
              <a:pathLst>
                <a:path w="0" h="925479">
                  <a:moveTo>
                    <a:pt x="0" y="0"/>
                  </a:moveTo>
                  <a:lnTo>
                    <a:pt x="0" y="9254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122744" y="3730328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477911" y="3020846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496409" y="3020846"/>
              <a:ext cx="0" cy="294298"/>
            </a:xfrm>
            <a:custGeom>
              <a:avLst/>
              <a:pathLst>
                <a:path w="0" h="294298">
                  <a:moveTo>
                    <a:pt x="0" y="0"/>
                  </a:moveTo>
                  <a:lnTo>
                    <a:pt x="0" y="2942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477911" y="3315144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359522" y="3260699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378020" y="3260699"/>
              <a:ext cx="0" cy="74915"/>
            </a:xfrm>
            <a:custGeom>
              <a:avLst/>
              <a:pathLst>
                <a:path w="0" h="74915">
                  <a:moveTo>
                    <a:pt x="0" y="0"/>
                  </a:moveTo>
                  <a:lnTo>
                    <a:pt x="0" y="7491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359522" y="3335614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833077" y="3883492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851575" y="3883492"/>
              <a:ext cx="0" cy="255184"/>
            </a:xfrm>
            <a:custGeom>
              <a:avLst/>
              <a:pathLst>
                <a:path w="0" h="255184">
                  <a:moveTo>
                    <a:pt x="0" y="0"/>
                  </a:moveTo>
                  <a:lnTo>
                    <a:pt x="0" y="2551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833077" y="4138676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714688" y="4200258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733186" y="4200258"/>
              <a:ext cx="0" cy="51578"/>
            </a:xfrm>
            <a:custGeom>
              <a:avLst/>
              <a:pathLst>
                <a:path w="0" h="51578">
                  <a:moveTo>
                    <a:pt x="0" y="0"/>
                  </a:moveTo>
                  <a:lnTo>
                    <a:pt x="0" y="5157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4714688" y="4251836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5069854" y="3785047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5088353" y="3785047"/>
              <a:ext cx="0" cy="77367"/>
            </a:xfrm>
            <a:custGeom>
              <a:avLst/>
              <a:pathLst>
                <a:path w="0" h="77367">
                  <a:moveTo>
                    <a:pt x="0" y="0"/>
                  </a:moveTo>
                  <a:lnTo>
                    <a:pt x="0" y="773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5069854" y="3862414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4951466" y="3602959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4969964" y="3602959"/>
              <a:ext cx="0" cy="333075"/>
            </a:xfrm>
            <a:custGeom>
              <a:avLst/>
              <a:pathLst>
                <a:path w="0" h="333075">
                  <a:moveTo>
                    <a:pt x="0" y="0"/>
                  </a:moveTo>
                  <a:lnTo>
                    <a:pt x="0" y="3330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4951466" y="3936035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5425021" y="3931602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443519" y="3931602"/>
              <a:ext cx="0" cy="82051"/>
            </a:xfrm>
            <a:custGeom>
              <a:avLst/>
              <a:pathLst>
                <a:path w="0" h="82051">
                  <a:moveTo>
                    <a:pt x="0" y="0"/>
                  </a:moveTo>
                  <a:lnTo>
                    <a:pt x="0" y="820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5425021" y="4013653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5306632" y="4100010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5325130" y="4100010"/>
              <a:ext cx="0" cy="129802"/>
            </a:xfrm>
            <a:custGeom>
              <a:avLst/>
              <a:pathLst>
                <a:path w="0" h="129802">
                  <a:moveTo>
                    <a:pt x="0" y="0"/>
                  </a:moveTo>
                  <a:lnTo>
                    <a:pt x="0" y="1298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5306632" y="4229812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5661798" y="3331323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5680296" y="3331323"/>
              <a:ext cx="0" cy="330066"/>
            </a:xfrm>
            <a:custGeom>
              <a:avLst/>
              <a:pathLst>
                <a:path w="0" h="330066">
                  <a:moveTo>
                    <a:pt x="0" y="0"/>
                  </a:moveTo>
                  <a:lnTo>
                    <a:pt x="0" y="33006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5661798" y="3661389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5543409" y="3853313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5561908" y="3853313"/>
              <a:ext cx="0" cy="35498"/>
            </a:xfrm>
            <a:custGeom>
              <a:avLst/>
              <a:pathLst>
                <a:path w="0" h="35498">
                  <a:moveTo>
                    <a:pt x="0" y="0"/>
                  </a:moveTo>
                  <a:lnTo>
                    <a:pt x="0" y="354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5543409" y="3888811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6016964" y="3091057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6035463" y="3091057"/>
              <a:ext cx="0" cy="428003"/>
            </a:xfrm>
            <a:custGeom>
              <a:avLst/>
              <a:pathLst>
                <a:path w="0" h="428003">
                  <a:moveTo>
                    <a:pt x="0" y="0"/>
                  </a:moveTo>
                  <a:lnTo>
                    <a:pt x="0" y="42800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6016964" y="3519061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5898576" y="3789205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5917074" y="3789205"/>
              <a:ext cx="0" cy="143993"/>
            </a:xfrm>
            <a:custGeom>
              <a:avLst/>
              <a:pathLst>
                <a:path w="0" h="143993">
                  <a:moveTo>
                    <a:pt x="0" y="0"/>
                  </a:moveTo>
                  <a:lnTo>
                    <a:pt x="0" y="1439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5898576" y="3933198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6253742" y="3287002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6272240" y="3287002"/>
              <a:ext cx="0" cy="237272"/>
            </a:xfrm>
            <a:custGeom>
              <a:avLst/>
              <a:pathLst>
                <a:path w="0" h="237272">
                  <a:moveTo>
                    <a:pt x="0" y="0"/>
                  </a:moveTo>
                  <a:lnTo>
                    <a:pt x="0" y="2372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6253742" y="3524274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6135353" y="3653545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6153851" y="3653545"/>
              <a:ext cx="0" cy="74132"/>
            </a:xfrm>
            <a:custGeom>
              <a:avLst/>
              <a:pathLst>
                <a:path w="0" h="74132">
                  <a:moveTo>
                    <a:pt x="0" y="0"/>
                  </a:moveTo>
                  <a:lnTo>
                    <a:pt x="0" y="741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6135353" y="3727678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6608908" y="3838905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6627406" y="3838905"/>
              <a:ext cx="0" cy="405493"/>
            </a:xfrm>
            <a:custGeom>
              <a:avLst/>
              <a:pathLst>
                <a:path w="0" h="405493">
                  <a:moveTo>
                    <a:pt x="0" y="0"/>
                  </a:moveTo>
                  <a:lnTo>
                    <a:pt x="0" y="4054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6608908" y="4244399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490519" y="4054634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6509018" y="4054634"/>
              <a:ext cx="0" cy="238302"/>
            </a:xfrm>
            <a:custGeom>
              <a:avLst/>
              <a:pathLst>
                <a:path w="0" h="238302">
                  <a:moveTo>
                    <a:pt x="0" y="0"/>
                  </a:moveTo>
                  <a:lnTo>
                    <a:pt x="0" y="2383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6490519" y="4292937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6845686" y="3605487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6864184" y="3605487"/>
              <a:ext cx="0" cy="395072"/>
            </a:xfrm>
            <a:custGeom>
              <a:avLst/>
              <a:pathLst>
                <a:path w="0" h="395072">
                  <a:moveTo>
                    <a:pt x="0" y="0"/>
                  </a:moveTo>
                  <a:lnTo>
                    <a:pt x="0" y="3950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6845686" y="4000560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6727297" y="3416470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6745795" y="3416470"/>
              <a:ext cx="0" cy="792828"/>
            </a:xfrm>
            <a:custGeom>
              <a:avLst/>
              <a:pathLst>
                <a:path w="0" h="792828">
                  <a:moveTo>
                    <a:pt x="0" y="0"/>
                  </a:moveTo>
                  <a:lnTo>
                    <a:pt x="0" y="7928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727297" y="4209299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7200852" y="3745320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7219350" y="3745320"/>
              <a:ext cx="0" cy="357979"/>
            </a:xfrm>
            <a:custGeom>
              <a:avLst/>
              <a:pathLst>
                <a:path w="0" h="357979">
                  <a:moveTo>
                    <a:pt x="0" y="0"/>
                  </a:moveTo>
                  <a:lnTo>
                    <a:pt x="0" y="3579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7200852" y="4103300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7082463" y="4069828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7100961" y="4069828"/>
              <a:ext cx="0" cy="123112"/>
            </a:xfrm>
            <a:custGeom>
              <a:avLst/>
              <a:pathLst>
                <a:path w="0" h="123112">
                  <a:moveTo>
                    <a:pt x="0" y="0"/>
                  </a:moveTo>
                  <a:lnTo>
                    <a:pt x="0" y="12311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7082463" y="4192941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7437629" y="3656922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7456127" y="3656922"/>
              <a:ext cx="0" cy="298119"/>
            </a:xfrm>
            <a:custGeom>
              <a:avLst/>
              <a:pathLst>
                <a:path w="0" h="298119">
                  <a:moveTo>
                    <a:pt x="0" y="0"/>
                  </a:moveTo>
                  <a:lnTo>
                    <a:pt x="0" y="2981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7437629" y="3955041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7319241" y="3691631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7337739" y="3691631"/>
              <a:ext cx="0" cy="205035"/>
            </a:xfrm>
            <a:custGeom>
              <a:avLst/>
              <a:pathLst>
                <a:path w="0" h="205035">
                  <a:moveTo>
                    <a:pt x="0" y="0"/>
                  </a:moveTo>
                  <a:lnTo>
                    <a:pt x="0" y="2050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7319241" y="3896667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tx202"/>
            <p:cNvSpPr/>
            <p:nvPr/>
          </p:nvSpPr>
          <p:spPr>
            <a:xfrm>
              <a:off x="879155" y="5014154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754844" y="4274329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250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754844" y="3535051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500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754844" y="2795499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750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692688" y="2055947"/>
              <a:ext cx="248622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1000</a:t>
              </a:r>
            </a:p>
          </p:txBody>
        </p:sp>
        <p:sp>
          <p:nvSpPr>
            <p:cNvPr id="207" name="pl207"/>
            <p:cNvSpPr/>
            <p:nvPr/>
          </p:nvSpPr>
          <p:spPr>
            <a:xfrm>
              <a:off x="969146" y="50543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969146" y="43147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969146" y="3575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969146" y="28356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969146" y="20961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1359107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1951051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2542994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3134938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3726882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4318826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4910769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5502713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6094657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6686601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7278544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tx223"/>
            <p:cNvSpPr/>
            <p:nvPr/>
          </p:nvSpPr>
          <p:spPr>
            <a:xfrm rot="-2700000">
              <a:off x="747298" y="5495274"/>
              <a:ext cx="739427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JL701 pRS316</a:t>
              </a:r>
            </a:p>
          </p:txBody>
        </p:sp>
        <p:sp>
          <p:nvSpPr>
            <p:cNvPr id="224" name="tx224"/>
            <p:cNvSpPr/>
            <p:nvPr/>
          </p:nvSpPr>
          <p:spPr>
            <a:xfrm rot="-2700000">
              <a:off x="1307475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SC022 pRS316</a:t>
              </a:r>
            </a:p>
          </p:txBody>
        </p:sp>
        <p:sp>
          <p:nvSpPr>
            <p:cNvPr id="225" name="tx225"/>
            <p:cNvSpPr/>
            <p:nvPr/>
          </p:nvSpPr>
          <p:spPr>
            <a:xfrm rot="-2700000">
              <a:off x="1899419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SC023 pRS316</a:t>
              </a:r>
            </a:p>
          </p:txBody>
        </p:sp>
        <p:sp>
          <p:nvSpPr>
            <p:cNvPr id="226" name="tx226"/>
            <p:cNvSpPr/>
            <p:nvPr/>
          </p:nvSpPr>
          <p:spPr>
            <a:xfrm rot="-2700000">
              <a:off x="2491363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SC024 pRS316</a:t>
              </a:r>
            </a:p>
          </p:txBody>
        </p:sp>
        <p:sp>
          <p:nvSpPr>
            <p:cNvPr id="227" name="tx227"/>
            <p:cNvSpPr/>
            <p:nvPr/>
          </p:nvSpPr>
          <p:spPr>
            <a:xfrm rot="-2700000">
              <a:off x="3083306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SC025 pRS316</a:t>
              </a:r>
            </a:p>
          </p:txBody>
        </p:sp>
        <p:sp>
          <p:nvSpPr>
            <p:cNvPr id="228" name="tx228"/>
            <p:cNvSpPr/>
            <p:nvPr/>
          </p:nvSpPr>
          <p:spPr>
            <a:xfrm rot="-2700000">
              <a:off x="3675250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SC026 pRS316</a:t>
              </a:r>
            </a:p>
          </p:txBody>
        </p:sp>
        <p:sp>
          <p:nvSpPr>
            <p:cNvPr id="229" name="tx229"/>
            <p:cNvSpPr/>
            <p:nvPr/>
          </p:nvSpPr>
          <p:spPr>
            <a:xfrm rot="-2700000">
              <a:off x="4267194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SC027 pRS316</a:t>
              </a:r>
            </a:p>
          </p:txBody>
        </p:sp>
        <p:sp>
          <p:nvSpPr>
            <p:cNvPr id="230" name="tx230"/>
            <p:cNvSpPr/>
            <p:nvPr/>
          </p:nvSpPr>
          <p:spPr>
            <a:xfrm rot="-2700000">
              <a:off x="4859138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SC028 pRS316</a:t>
              </a:r>
            </a:p>
          </p:txBody>
        </p:sp>
        <p:sp>
          <p:nvSpPr>
            <p:cNvPr id="231" name="tx231"/>
            <p:cNvSpPr/>
            <p:nvPr/>
          </p:nvSpPr>
          <p:spPr>
            <a:xfrm rot="-2700000">
              <a:off x="5451081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SC029 pRS316</a:t>
              </a:r>
            </a:p>
          </p:txBody>
        </p:sp>
        <p:sp>
          <p:nvSpPr>
            <p:cNvPr id="232" name="tx232"/>
            <p:cNvSpPr/>
            <p:nvPr/>
          </p:nvSpPr>
          <p:spPr>
            <a:xfrm rot="-2700000">
              <a:off x="6043025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SC030 pRS316</a:t>
              </a:r>
            </a:p>
          </p:txBody>
        </p:sp>
        <p:sp>
          <p:nvSpPr>
            <p:cNvPr id="233" name="tx233"/>
            <p:cNvSpPr/>
            <p:nvPr/>
          </p:nvSpPr>
          <p:spPr>
            <a:xfrm rot="-2700000">
              <a:off x="6634969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SC031 pRS316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3949862" y="5919943"/>
              <a:ext cx="737927" cy="105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gene_name</a:t>
              </a:r>
            </a:p>
          </p:txBody>
        </p:sp>
        <p:sp>
          <p:nvSpPr>
            <p:cNvPr id="235" name="tx235"/>
            <p:cNvSpPr/>
            <p:nvPr/>
          </p:nvSpPr>
          <p:spPr>
            <a:xfrm rot="-5400000">
              <a:off x="-222802" y="3484983"/>
              <a:ext cx="1568146" cy="1314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GFP Fluorescence (A.U.)</a:t>
              </a:r>
            </a:p>
          </p:txBody>
        </p:sp>
        <p:sp>
          <p:nvSpPr>
            <p:cNvPr id="236" name="rc236"/>
            <p:cNvSpPr/>
            <p:nvPr/>
          </p:nvSpPr>
          <p:spPr>
            <a:xfrm>
              <a:off x="7772889" y="2941858"/>
              <a:ext cx="844321" cy="12176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tx237"/>
            <p:cNvSpPr/>
            <p:nvPr/>
          </p:nvSpPr>
          <p:spPr>
            <a:xfrm>
              <a:off x="7842478" y="3021508"/>
              <a:ext cx="590246" cy="1055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Condition</a:t>
              </a:r>
            </a:p>
          </p:txBody>
        </p:sp>
        <p:sp>
          <p:nvSpPr>
            <p:cNvPr id="238" name="rc238"/>
            <p:cNvSpPr/>
            <p:nvPr/>
          </p:nvSpPr>
          <p:spPr>
            <a:xfrm>
              <a:off x="7842478" y="3212141"/>
              <a:ext cx="219455" cy="21945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7851478" y="3221141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7842478" y="3431597"/>
              <a:ext cx="219455" cy="21945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7851478" y="3440597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7842478" y="365105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7851478" y="3660053"/>
              <a:ext cx="201455" cy="201455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7842478" y="38705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7851478" y="3879509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tx246"/>
            <p:cNvSpPr/>
            <p:nvPr/>
          </p:nvSpPr>
          <p:spPr>
            <a:xfrm>
              <a:off x="8131523" y="3273220"/>
              <a:ext cx="403602" cy="88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QCDark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8131523" y="3474340"/>
              <a:ext cx="409986" cy="107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QCLight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8131523" y="3718735"/>
              <a:ext cx="416098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EX Dark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8131523" y="3915162"/>
              <a:ext cx="360327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EX ight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1003941" y="1629434"/>
              <a:ext cx="885430" cy="16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gfpGrouped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03941" y="1896704"/>
              <a:ext cx="6294530" cy="316750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03941" y="4566165"/>
              <a:ext cx="6294530" cy="0"/>
            </a:xfrm>
            <a:custGeom>
              <a:avLst/>
              <a:pathLst>
                <a:path w="6294530" h="0">
                  <a:moveTo>
                    <a:pt x="0" y="0"/>
                  </a:moveTo>
                  <a:lnTo>
                    <a:pt x="6294530" y="0"/>
                  </a:lnTo>
                  <a:lnTo>
                    <a:pt x="62945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03941" y="3858023"/>
              <a:ext cx="6294530" cy="0"/>
            </a:xfrm>
            <a:custGeom>
              <a:avLst/>
              <a:pathLst>
                <a:path w="6294530" h="0">
                  <a:moveTo>
                    <a:pt x="0" y="0"/>
                  </a:moveTo>
                  <a:lnTo>
                    <a:pt x="6294530" y="0"/>
                  </a:lnTo>
                  <a:lnTo>
                    <a:pt x="62945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03941" y="3149881"/>
              <a:ext cx="6294530" cy="0"/>
            </a:xfrm>
            <a:custGeom>
              <a:avLst/>
              <a:pathLst>
                <a:path w="6294530" h="0">
                  <a:moveTo>
                    <a:pt x="0" y="0"/>
                  </a:moveTo>
                  <a:lnTo>
                    <a:pt x="6294530" y="0"/>
                  </a:lnTo>
                  <a:lnTo>
                    <a:pt x="62945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03941" y="2441739"/>
              <a:ext cx="6294530" cy="0"/>
            </a:xfrm>
            <a:custGeom>
              <a:avLst/>
              <a:pathLst>
                <a:path w="6294530" h="0">
                  <a:moveTo>
                    <a:pt x="0" y="0"/>
                  </a:moveTo>
                  <a:lnTo>
                    <a:pt x="6294530" y="0"/>
                  </a:lnTo>
                  <a:lnTo>
                    <a:pt x="62945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03941" y="4920236"/>
              <a:ext cx="6294530" cy="0"/>
            </a:xfrm>
            <a:custGeom>
              <a:avLst/>
              <a:pathLst>
                <a:path w="6294530" h="0">
                  <a:moveTo>
                    <a:pt x="0" y="0"/>
                  </a:moveTo>
                  <a:lnTo>
                    <a:pt x="6294530" y="0"/>
                  </a:lnTo>
                  <a:lnTo>
                    <a:pt x="62945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03941" y="4212094"/>
              <a:ext cx="6294530" cy="0"/>
            </a:xfrm>
            <a:custGeom>
              <a:avLst/>
              <a:pathLst>
                <a:path w="6294530" h="0">
                  <a:moveTo>
                    <a:pt x="0" y="0"/>
                  </a:moveTo>
                  <a:lnTo>
                    <a:pt x="6294530" y="0"/>
                  </a:lnTo>
                  <a:lnTo>
                    <a:pt x="62945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03941" y="3503952"/>
              <a:ext cx="6294530" cy="0"/>
            </a:xfrm>
            <a:custGeom>
              <a:avLst/>
              <a:pathLst>
                <a:path w="6294530" h="0">
                  <a:moveTo>
                    <a:pt x="0" y="0"/>
                  </a:moveTo>
                  <a:lnTo>
                    <a:pt x="6294530" y="0"/>
                  </a:lnTo>
                  <a:lnTo>
                    <a:pt x="62945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003941" y="2795810"/>
              <a:ext cx="6294530" cy="0"/>
            </a:xfrm>
            <a:custGeom>
              <a:avLst/>
              <a:pathLst>
                <a:path w="6294530" h="0">
                  <a:moveTo>
                    <a:pt x="0" y="0"/>
                  </a:moveTo>
                  <a:lnTo>
                    <a:pt x="6294530" y="0"/>
                  </a:lnTo>
                  <a:lnTo>
                    <a:pt x="62945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003941" y="2087668"/>
              <a:ext cx="6294530" cy="0"/>
            </a:xfrm>
            <a:custGeom>
              <a:avLst/>
              <a:pathLst>
                <a:path w="6294530" h="0">
                  <a:moveTo>
                    <a:pt x="0" y="0"/>
                  </a:moveTo>
                  <a:lnTo>
                    <a:pt x="6294530" y="0"/>
                  </a:lnTo>
                  <a:lnTo>
                    <a:pt x="62945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174063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57601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741138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24675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08213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591750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875288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158825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442362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725900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009437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292975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76512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860050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143587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427124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710662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994199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277737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561274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844811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128349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450512" y="3904288"/>
              <a:ext cx="127591" cy="101594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337097" y="4106344"/>
              <a:ext cx="127591" cy="81389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166975" y="2902031"/>
              <a:ext cx="127591" cy="201820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053560" y="3888237"/>
              <a:ext cx="127591" cy="103199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017587" y="3941111"/>
              <a:ext cx="127591" cy="97912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904172" y="4067633"/>
              <a:ext cx="127591" cy="85260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734050" y="3479403"/>
              <a:ext cx="127591" cy="144083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620635" y="3630473"/>
              <a:ext cx="127591" cy="128976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584662" y="3863688"/>
              <a:ext cx="127591" cy="105654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471247" y="4078019"/>
              <a:ext cx="127591" cy="84221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301124" y="3659743"/>
              <a:ext cx="127591" cy="126049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187709" y="3814590"/>
              <a:ext cx="127591" cy="11056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151737" y="4071409"/>
              <a:ext cx="127591" cy="8488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038322" y="4120507"/>
              <a:ext cx="127591" cy="79972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868199" y="3850469"/>
              <a:ext cx="127591" cy="106976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754784" y="3916562"/>
              <a:ext cx="127591" cy="100367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718811" y="3875962"/>
              <a:ext cx="127591" cy="1044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605396" y="3880683"/>
              <a:ext cx="127591" cy="103955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435274" y="3659743"/>
              <a:ext cx="127591" cy="126049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3321859" y="3820255"/>
              <a:ext cx="127591" cy="109998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285886" y="3131941"/>
              <a:ext cx="127591" cy="178829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172471" y="3209365"/>
              <a:ext cx="127591" cy="17108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002349" y="3114002"/>
              <a:ext cx="127591" cy="180623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3888934" y="3238635"/>
              <a:ext cx="127591" cy="168160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852961" y="3921283"/>
              <a:ext cx="127591" cy="99895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739546" y="4127117"/>
              <a:ext cx="127591" cy="79311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569424" y="3741887"/>
              <a:ext cx="127591" cy="117834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456009" y="3689957"/>
              <a:ext cx="127591" cy="123027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5420036" y="3884460"/>
              <a:ext cx="127591" cy="10357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5306621" y="4068577"/>
              <a:ext cx="127591" cy="85165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5136499" y="3428417"/>
              <a:ext cx="127591" cy="149181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023084" y="3787209"/>
              <a:ext cx="127591" cy="1133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987111" y="3245244"/>
              <a:ext cx="127591" cy="167499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873696" y="3777767"/>
              <a:ext cx="127591" cy="11424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5703573" y="3341551"/>
              <a:ext cx="127591" cy="157868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5590158" y="3614422"/>
              <a:ext cx="127591" cy="130581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6554186" y="3950553"/>
              <a:ext cx="127591" cy="9696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6440771" y="4077075"/>
              <a:ext cx="127591" cy="84316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6270648" y="3722059"/>
              <a:ext cx="127591" cy="119817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6157233" y="3731501"/>
              <a:ext cx="127591" cy="118873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7121260" y="3838195"/>
              <a:ext cx="127591" cy="10820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7007845" y="4036474"/>
              <a:ext cx="127591" cy="8837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837723" y="3724892"/>
              <a:ext cx="127591" cy="11953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6724308" y="3713562"/>
              <a:ext cx="127591" cy="120667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496587" y="3785039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514308" y="3785039"/>
              <a:ext cx="0" cy="238497"/>
            </a:xfrm>
            <a:custGeom>
              <a:avLst/>
              <a:pathLst>
                <a:path w="0" h="238497">
                  <a:moveTo>
                    <a:pt x="0" y="0"/>
                  </a:moveTo>
                  <a:lnTo>
                    <a:pt x="0" y="23849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496587" y="4023536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383172" y="4026512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400893" y="4026512"/>
              <a:ext cx="0" cy="159665"/>
            </a:xfrm>
            <a:custGeom>
              <a:avLst/>
              <a:pathLst>
                <a:path w="0" h="159665">
                  <a:moveTo>
                    <a:pt x="0" y="0"/>
                  </a:moveTo>
                  <a:lnTo>
                    <a:pt x="0" y="1596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383172" y="4186177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213050" y="2040681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230771" y="2040681"/>
              <a:ext cx="0" cy="1722699"/>
            </a:xfrm>
            <a:custGeom>
              <a:avLst/>
              <a:pathLst>
                <a:path w="0" h="1722699">
                  <a:moveTo>
                    <a:pt x="0" y="0"/>
                  </a:moveTo>
                  <a:lnTo>
                    <a:pt x="0" y="17226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213050" y="3763381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099635" y="3779817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117356" y="3779817"/>
              <a:ext cx="0" cy="216839"/>
            </a:xfrm>
            <a:custGeom>
              <a:avLst/>
              <a:pathLst>
                <a:path w="0" h="216839">
                  <a:moveTo>
                    <a:pt x="0" y="0"/>
                  </a:moveTo>
                  <a:lnTo>
                    <a:pt x="0" y="2168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099635" y="3996657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063662" y="3910824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081383" y="3910824"/>
              <a:ext cx="0" cy="60575"/>
            </a:xfrm>
            <a:custGeom>
              <a:avLst/>
              <a:pathLst>
                <a:path w="0" h="60575">
                  <a:moveTo>
                    <a:pt x="0" y="0"/>
                  </a:moveTo>
                  <a:lnTo>
                    <a:pt x="0" y="605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2063662" y="3971399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1950247" y="3915305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1967968" y="3915305"/>
              <a:ext cx="0" cy="304655"/>
            </a:xfrm>
            <a:custGeom>
              <a:avLst/>
              <a:pathLst>
                <a:path w="0" h="304655">
                  <a:moveTo>
                    <a:pt x="0" y="0"/>
                  </a:moveTo>
                  <a:lnTo>
                    <a:pt x="0" y="30465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1950247" y="4219961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1780124" y="3217496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1797845" y="3217496"/>
              <a:ext cx="0" cy="523813"/>
            </a:xfrm>
            <a:custGeom>
              <a:avLst/>
              <a:pathLst>
                <a:path w="0" h="523813">
                  <a:moveTo>
                    <a:pt x="0" y="0"/>
                  </a:moveTo>
                  <a:lnTo>
                    <a:pt x="0" y="5238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1780124" y="3741309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666709" y="3390684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1684431" y="3390684"/>
              <a:ext cx="0" cy="479577"/>
            </a:xfrm>
            <a:custGeom>
              <a:avLst/>
              <a:pathLst>
                <a:path w="0" h="479577">
                  <a:moveTo>
                    <a:pt x="0" y="0"/>
                  </a:moveTo>
                  <a:lnTo>
                    <a:pt x="0" y="47957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1666709" y="3870262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630737" y="3771597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648458" y="3771597"/>
              <a:ext cx="0" cy="184182"/>
            </a:xfrm>
            <a:custGeom>
              <a:avLst/>
              <a:pathLst>
                <a:path w="0" h="184182">
                  <a:moveTo>
                    <a:pt x="0" y="0"/>
                  </a:moveTo>
                  <a:lnTo>
                    <a:pt x="0" y="1841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630737" y="3955779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517322" y="3951967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2535043" y="3951967"/>
              <a:ext cx="0" cy="252103"/>
            </a:xfrm>
            <a:custGeom>
              <a:avLst/>
              <a:pathLst>
                <a:path w="0" h="252103">
                  <a:moveTo>
                    <a:pt x="0" y="0"/>
                  </a:moveTo>
                  <a:lnTo>
                    <a:pt x="0" y="25210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2517322" y="4204071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2347199" y="3558442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364920" y="3558442"/>
              <a:ext cx="0" cy="202602"/>
            </a:xfrm>
            <a:custGeom>
              <a:avLst/>
              <a:pathLst>
                <a:path w="0" h="202602">
                  <a:moveTo>
                    <a:pt x="0" y="0"/>
                  </a:moveTo>
                  <a:lnTo>
                    <a:pt x="0" y="2026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2347199" y="3761044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2233784" y="3738778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2251505" y="3738778"/>
              <a:ext cx="0" cy="151623"/>
            </a:xfrm>
            <a:custGeom>
              <a:avLst/>
              <a:pathLst>
                <a:path w="0" h="151623">
                  <a:moveTo>
                    <a:pt x="0" y="0"/>
                  </a:moveTo>
                  <a:lnTo>
                    <a:pt x="0" y="1516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233784" y="3890402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3197811" y="3975506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3215533" y="3975506"/>
              <a:ext cx="0" cy="191807"/>
            </a:xfrm>
            <a:custGeom>
              <a:avLst/>
              <a:pathLst>
                <a:path w="0" h="191807">
                  <a:moveTo>
                    <a:pt x="0" y="0"/>
                  </a:moveTo>
                  <a:lnTo>
                    <a:pt x="0" y="19180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3197811" y="4167313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3084396" y="3984830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3102118" y="3984830"/>
              <a:ext cx="0" cy="271355"/>
            </a:xfrm>
            <a:custGeom>
              <a:avLst/>
              <a:pathLst>
                <a:path w="0" h="271355">
                  <a:moveTo>
                    <a:pt x="0" y="0"/>
                  </a:moveTo>
                  <a:lnTo>
                    <a:pt x="0" y="27135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3084396" y="4256185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914274" y="3766378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931995" y="3766378"/>
              <a:ext cx="0" cy="168182"/>
            </a:xfrm>
            <a:custGeom>
              <a:avLst/>
              <a:pathLst>
                <a:path w="0" h="168182">
                  <a:moveTo>
                    <a:pt x="0" y="0"/>
                  </a:moveTo>
                  <a:lnTo>
                    <a:pt x="0" y="1681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914274" y="3934560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800859" y="3900209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818580" y="3900209"/>
              <a:ext cx="0" cy="32707"/>
            </a:xfrm>
            <a:custGeom>
              <a:avLst/>
              <a:pathLst>
                <a:path w="0" h="32707">
                  <a:moveTo>
                    <a:pt x="0" y="0"/>
                  </a:moveTo>
                  <a:lnTo>
                    <a:pt x="0" y="3270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800859" y="3932916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764886" y="3467519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3782607" y="3467519"/>
              <a:ext cx="0" cy="816886"/>
            </a:xfrm>
            <a:custGeom>
              <a:avLst/>
              <a:pathLst>
                <a:path w="0" h="816886">
                  <a:moveTo>
                    <a:pt x="0" y="0"/>
                  </a:moveTo>
                  <a:lnTo>
                    <a:pt x="0" y="81688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3764886" y="4284406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3651471" y="3444864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3669192" y="3444864"/>
              <a:ext cx="0" cy="871639"/>
            </a:xfrm>
            <a:custGeom>
              <a:avLst/>
              <a:pathLst>
                <a:path w="0" h="871639">
                  <a:moveTo>
                    <a:pt x="0" y="0"/>
                  </a:moveTo>
                  <a:lnTo>
                    <a:pt x="0" y="8716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3651471" y="4316503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3481349" y="3397444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3499070" y="3397444"/>
              <a:ext cx="0" cy="524598"/>
            </a:xfrm>
            <a:custGeom>
              <a:avLst/>
              <a:pathLst>
                <a:path w="0" h="524598">
                  <a:moveTo>
                    <a:pt x="0" y="0"/>
                  </a:moveTo>
                  <a:lnTo>
                    <a:pt x="0" y="5245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3481349" y="3922042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3367934" y="3741944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3385655" y="3741944"/>
              <a:ext cx="0" cy="156621"/>
            </a:xfrm>
            <a:custGeom>
              <a:avLst/>
              <a:pathLst>
                <a:path w="0" h="156621">
                  <a:moveTo>
                    <a:pt x="0" y="0"/>
                  </a:moveTo>
                  <a:lnTo>
                    <a:pt x="0" y="15662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3367934" y="3898566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331961" y="3081086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349682" y="3081086"/>
              <a:ext cx="0" cy="101709"/>
            </a:xfrm>
            <a:custGeom>
              <a:avLst/>
              <a:pathLst>
                <a:path w="0" h="101709">
                  <a:moveTo>
                    <a:pt x="0" y="0"/>
                  </a:moveTo>
                  <a:lnTo>
                    <a:pt x="0" y="1017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331961" y="3182796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218546" y="2766278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236267" y="2766278"/>
              <a:ext cx="0" cy="886172"/>
            </a:xfrm>
            <a:custGeom>
              <a:avLst/>
              <a:pathLst>
                <a:path w="0" h="886172">
                  <a:moveTo>
                    <a:pt x="0" y="0"/>
                  </a:moveTo>
                  <a:lnTo>
                    <a:pt x="0" y="8861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218546" y="3652451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4048424" y="2973102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066145" y="2973102"/>
              <a:ext cx="0" cy="281798"/>
            </a:xfrm>
            <a:custGeom>
              <a:avLst/>
              <a:pathLst>
                <a:path w="0" h="281798">
                  <a:moveTo>
                    <a:pt x="0" y="0"/>
                  </a:moveTo>
                  <a:lnTo>
                    <a:pt x="0" y="2817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4048424" y="3254901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3935009" y="3202768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3952730" y="3202768"/>
              <a:ext cx="0" cy="71733"/>
            </a:xfrm>
            <a:custGeom>
              <a:avLst/>
              <a:pathLst>
                <a:path w="0" h="71733">
                  <a:moveTo>
                    <a:pt x="0" y="0"/>
                  </a:moveTo>
                  <a:lnTo>
                    <a:pt x="0" y="717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935009" y="3274501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4899036" y="3799110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4916757" y="3799110"/>
              <a:ext cx="0" cy="244346"/>
            </a:xfrm>
            <a:custGeom>
              <a:avLst/>
              <a:pathLst>
                <a:path w="0" h="244346">
                  <a:moveTo>
                    <a:pt x="0" y="0"/>
                  </a:moveTo>
                  <a:lnTo>
                    <a:pt x="0" y="2443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4899036" y="4043457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4785621" y="4102423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803342" y="4102423"/>
              <a:ext cx="0" cy="49387"/>
            </a:xfrm>
            <a:custGeom>
              <a:avLst/>
              <a:pathLst>
                <a:path w="0" h="49387">
                  <a:moveTo>
                    <a:pt x="0" y="0"/>
                  </a:moveTo>
                  <a:lnTo>
                    <a:pt x="0" y="4938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4785621" y="4151810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4615499" y="3704847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4633220" y="3704847"/>
              <a:ext cx="0" cy="74081"/>
            </a:xfrm>
            <a:custGeom>
              <a:avLst/>
              <a:pathLst>
                <a:path w="0" h="74081">
                  <a:moveTo>
                    <a:pt x="0" y="0"/>
                  </a:moveTo>
                  <a:lnTo>
                    <a:pt x="0" y="740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4615499" y="3778928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4502084" y="3530492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4519805" y="3530492"/>
              <a:ext cx="0" cy="318929"/>
            </a:xfrm>
            <a:custGeom>
              <a:avLst/>
              <a:pathLst>
                <a:path w="0" h="318929">
                  <a:moveTo>
                    <a:pt x="0" y="0"/>
                  </a:moveTo>
                  <a:lnTo>
                    <a:pt x="0" y="3189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4502084" y="3849422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5466111" y="3845177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5483832" y="3845177"/>
              <a:ext cx="0" cy="78566"/>
            </a:xfrm>
            <a:custGeom>
              <a:avLst/>
              <a:pathLst>
                <a:path w="0" h="78566">
                  <a:moveTo>
                    <a:pt x="0" y="0"/>
                  </a:moveTo>
                  <a:lnTo>
                    <a:pt x="0" y="7856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5466111" y="3923743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5352696" y="4006432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5370417" y="4006432"/>
              <a:ext cx="0" cy="124289"/>
            </a:xfrm>
            <a:custGeom>
              <a:avLst/>
              <a:pathLst>
                <a:path w="0" h="124289">
                  <a:moveTo>
                    <a:pt x="0" y="0"/>
                  </a:moveTo>
                  <a:lnTo>
                    <a:pt x="0" y="1242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5352696" y="4130721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5182573" y="3270393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5200294" y="3270393"/>
              <a:ext cx="0" cy="316048"/>
            </a:xfrm>
            <a:custGeom>
              <a:avLst/>
              <a:pathLst>
                <a:path w="0" h="316048">
                  <a:moveTo>
                    <a:pt x="0" y="0"/>
                  </a:moveTo>
                  <a:lnTo>
                    <a:pt x="0" y="3160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5182573" y="3586441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5069158" y="3770213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5086879" y="3770213"/>
              <a:ext cx="0" cy="33990"/>
            </a:xfrm>
            <a:custGeom>
              <a:avLst/>
              <a:pathLst>
                <a:path w="0" h="33990">
                  <a:moveTo>
                    <a:pt x="0" y="0"/>
                  </a:moveTo>
                  <a:lnTo>
                    <a:pt x="0" y="339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5069158" y="3804204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6033186" y="3040331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6050907" y="3040331"/>
              <a:ext cx="0" cy="409825"/>
            </a:xfrm>
            <a:custGeom>
              <a:avLst/>
              <a:pathLst>
                <a:path w="0" h="409825">
                  <a:moveTo>
                    <a:pt x="0" y="0"/>
                  </a:moveTo>
                  <a:lnTo>
                    <a:pt x="0" y="4098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6033186" y="3450157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5919771" y="3708828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5937492" y="3708828"/>
              <a:ext cx="0" cy="137877"/>
            </a:xfrm>
            <a:custGeom>
              <a:avLst/>
              <a:pathLst>
                <a:path w="0" h="137877">
                  <a:moveTo>
                    <a:pt x="0" y="0"/>
                  </a:moveTo>
                  <a:lnTo>
                    <a:pt x="0" y="13787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5919771" y="3846705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5749648" y="3227954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5767369" y="3227954"/>
              <a:ext cx="0" cy="227194"/>
            </a:xfrm>
            <a:custGeom>
              <a:avLst/>
              <a:pathLst>
                <a:path w="0" h="227194">
                  <a:moveTo>
                    <a:pt x="0" y="0"/>
                  </a:moveTo>
                  <a:lnTo>
                    <a:pt x="0" y="2271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5749648" y="3455149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5636233" y="3578930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5653954" y="3578930"/>
              <a:ext cx="0" cy="70983"/>
            </a:xfrm>
            <a:custGeom>
              <a:avLst/>
              <a:pathLst>
                <a:path w="0" h="70983">
                  <a:moveTo>
                    <a:pt x="0" y="0"/>
                  </a:moveTo>
                  <a:lnTo>
                    <a:pt x="0" y="709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5636233" y="3649914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600260" y="3756417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6617981" y="3756417"/>
              <a:ext cx="0" cy="388271"/>
            </a:xfrm>
            <a:custGeom>
              <a:avLst/>
              <a:pathLst>
                <a:path w="0" h="388271">
                  <a:moveTo>
                    <a:pt x="0" y="0"/>
                  </a:moveTo>
                  <a:lnTo>
                    <a:pt x="0" y="38827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6600260" y="4144689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6486845" y="3962984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6504567" y="3962984"/>
              <a:ext cx="0" cy="228181"/>
            </a:xfrm>
            <a:custGeom>
              <a:avLst/>
              <a:pathLst>
                <a:path w="0" h="228181">
                  <a:moveTo>
                    <a:pt x="0" y="0"/>
                  </a:moveTo>
                  <a:lnTo>
                    <a:pt x="0" y="2281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6486845" y="4191165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6316723" y="3532913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6334444" y="3532913"/>
              <a:ext cx="0" cy="378293"/>
            </a:xfrm>
            <a:custGeom>
              <a:avLst/>
              <a:pathLst>
                <a:path w="0" h="378293">
                  <a:moveTo>
                    <a:pt x="0" y="0"/>
                  </a:moveTo>
                  <a:lnTo>
                    <a:pt x="0" y="3782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6316723" y="3911206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6203308" y="3351923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6221029" y="3351923"/>
              <a:ext cx="0" cy="759156"/>
            </a:xfrm>
            <a:custGeom>
              <a:avLst/>
              <a:pathLst>
                <a:path w="0" h="759156">
                  <a:moveTo>
                    <a:pt x="0" y="0"/>
                  </a:moveTo>
                  <a:lnTo>
                    <a:pt x="0" y="7591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6203308" y="4111080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7167335" y="3666807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7185056" y="3666807"/>
              <a:ext cx="0" cy="342775"/>
            </a:xfrm>
            <a:custGeom>
              <a:avLst/>
              <a:pathLst>
                <a:path w="0" h="342775">
                  <a:moveTo>
                    <a:pt x="0" y="0"/>
                  </a:moveTo>
                  <a:lnTo>
                    <a:pt x="0" y="3427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7167335" y="4009583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7053920" y="3977533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7071641" y="3977533"/>
              <a:ext cx="0" cy="117883"/>
            </a:xfrm>
            <a:custGeom>
              <a:avLst/>
              <a:pathLst>
                <a:path w="0" h="117883">
                  <a:moveTo>
                    <a:pt x="0" y="0"/>
                  </a:moveTo>
                  <a:lnTo>
                    <a:pt x="0" y="1178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7053920" y="4095416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6883798" y="3582163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6901519" y="3582163"/>
              <a:ext cx="0" cy="285457"/>
            </a:xfrm>
            <a:custGeom>
              <a:avLst/>
              <a:pathLst>
                <a:path w="0" h="285457">
                  <a:moveTo>
                    <a:pt x="0" y="0"/>
                  </a:moveTo>
                  <a:lnTo>
                    <a:pt x="0" y="2854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6883798" y="3867621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6770383" y="3615398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6788104" y="3615398"/>
              <a:ext cx="0" cy="196327"/>
            </a:xfrm>
            <a:custGeom>
              <a:avLst/>
              <a:pathLst>
                <a:path w="0" h="196327">
                  <a:moveTo>
                    <a:pt x="0" y="0"/>
                  </a:moveTo>
                  <a:lnTo>
                    <a:pt x="0" y="19632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6770383" y="3811726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tx213"/>
            <p:cNvSpPr/>
            <p:nvPr/>
          </p:nvSpPr>
          <p:spPr>
            <a:xfrm>
              <a:off x="879155" y="4880044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754844" y="4171630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250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754844" y="3463761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500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754844" y="2755619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750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692688" y="2047477"/>
              <a:ext cx="248622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1000</a:t>
              </a:r>
            </a:p>
          </p:txBody>
        </p:sp>
        <p:sp>
          <p:nvSpPr>
            <p:cNvPr id="218" name="pl218"/>
            <p:cNvSpPr/>
            <p:nvPr/>
          </p:nvSpPr>
          <p:spPr>
            <a:xfrm>
              <a:off x="969146" y="49202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969146" y="42120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969146" y="35039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969146" y="27958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969146" y="20876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1174063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1457601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1741138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2024675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2308213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2591750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2875288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3158825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3442362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3725900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009437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4292975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4576512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4860050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5143587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5427124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5710662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5994199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6277737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6561274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6844811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7128349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tx245"/>
            <p:cNvSpPr/>
            <p:nvPr/>
          </p:nvSpPr>
          <p:spPr>
            <a:xfrm rot="-2700000">
              <a:off x="408498" y="5418466"/>
              <a:ext cx="91956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JL701 pRS316 EX</a:t>
              </a:r>
            </a:p>
          </p:txBody>
        </p:sp>
        <p:sp>
          <p:nvSpPr>
            <p:cNvPr id="246" name="tx246"/>
            <p:cNvSpPr/>
            <p:nvPr/>
          </p:nvSpPr>
          <p:spPr>
            <a:xfrm rot="-2700000">
              <a:off x="676199" y="5425026"/>
              <a:ext cx="938118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JL701 pRS316 QC</a:t>
              </a:r>
            </a:p>
          </p:txBody>
        </p:sp>
        <p:sp>
          <p:nvSpPr>
            <p:cNvPr id="247" name="tx247"/>
            <p:cNvSpPr/>
            <p:nvPr/>
          </p:nvSpPr>
          <p:spPr>
            <a:xfrm rot="-2700000">
              <a:off x="943806" y="5431625"/>
              <a:ext cx="956781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SC022 pRS316 EX</a:t>
              </a:r>
            </a:p>
          </p:txBody>
        </p:sp>
        <p:sp>
          <p:nvSpPr>
            <p:cNvPr id="248" name="tx248"/>
            <p:cNvSpPr/>
            <p:nvPr/>
          </p:nvSpPr>
          <p:spPr>
            <a:xfrm rot="-2700000">
              <a:off x="1211507" y="5438184"/>
              <a:ext cx="975335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SC022 pRS316 QC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1510881" y="5431625"/>
              <a:ext cx="956781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SC023 pRS316 EX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1778582" y="5438184"/>
              <a:ext cx="975335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SC023 pRS316 QC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2077956" y="5431625"/>
              <a:ext cx="956781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SC024 pRS316 EX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2345657" y="5438184"/>
              <a:ext cx="975335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SC024 pRS316 QC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2645031" y="5431625"/>
              <a:ext cx="956781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SC025 pRS316 EX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2912731" y="5438184"/>
              <a:ext cx="975335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SC025 pRS316 QC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3212105" y="5431625"/>
              <a:ext cx="956781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SC026 pRS316 EX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3479806" y="5438184"/>
              <a:ext cx="975335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SC026 pRS316 QC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3779180" y="5431625"/>
              <a:ext cx="956781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SC027 pRS316 EX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4046881" y="5438184"/>
              <a:ext cx="975335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SC027 pRS316 QC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2700000">
              <a:off x="4346255" y="5431625"/>
              <a:ext cx="956781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SC028 pRS316 EX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2700000">
              <a:off x="4613956" y="5438184"/>
              <a:ext cx="975335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SC028 pRS316 QC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2700000">
              <a:off x="4913330" y="5431625"/>
              <a:ext cx="956781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SC029 pRS316 EX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2700000">
              <a:off x="5181031" y="5438184"/>
              <a:ext cx="975335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SC029 pRS316 QC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2700000">
              <a:off x="5480405" y="5431625"/>
              <a:ext cx="956781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SC030 pRS316 EX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2700000">
              <a:off x="5748105" y="5438184"/>
              <a:ext cx="975335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SC030 pRS316 QC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2700000">
              <a:off x="6047480" y="5431625"/>
              <a:ext cx="956781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SC031 pRS316 EX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2700000">
              <a:off x="6315180" y="5438184"/>
              <a:ext cx="975335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SC031 pRS316 QC</a:t>
              </a:r>
            </a:p>
          </p:txBody>
        </p:sp>
        <p:sp>
          <p:nvSpPr>
            <p:cNvPr id="267" name="tx267"/>
            <p:cNvSpPr/>
            <p:nvPr/>
          </p:nvSpPr>
          <p:spPr>
            <a:xfrm>
              <a:off x="3782242" y="5919943"/>
              <a:ext cx="737927" cy="105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gene_name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5400000">
              <a:off x="-222802" y="3414735"/>
              <a:ext cx="1568146" cy="1314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GFP Fluorescence (A.U.)</a:t>
              </a:r>
            </a:p>
          </p:txBody>
        </p:sp>
        <p:sp>
          <p:nvSpPr>
            <p:cNvPr id="269" name="rc269"/>
            <p:cNvSpPr/>
            <p:nvPr/>
          </p:nvSpPr>
          <p:spPr>
            <a:xfrm>
              <a:off x="7437649" y="3091066"/>
              <a:ext cx="1179561" cy="77878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tx270"/>
            <p:cNvSpPr/>
            <p:nvPr/>
          </p:nvSpPr>
          <p:spPr>
            <a:xfrm>
              <a:off x="7507238" y="3142477"/>
              <a:ext cx="1040383" cy="133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QC.EX.light.dark</a:t>
              </a:r>
            </a:p>
          </p:txBody>
        </p:sp>
        <p:sp>
          <p:nvSpPr>
            <p:cNvPr id="271" name="rc271"/>
            <p:cNvSpPr/>
            <p:nvPr/>
          </p:nvSpPr>
          <p:spPr>
            <a:xfrm>
              <a:off x="7507238" y="3361350"/>
              <a:ext cx="219455" cy="21945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rc272"/>
            <p:cNvSpPr/>
            <p:nvPr/>
          </p:nvSpPr>
          <p:spPr>
            <a:xfrm>
              <a:off x="7516238" y="3370350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rc273"/>
            <p:cNvSpPr/>
            <p:nvPr/>
          </p:nvSpPr>
          <p:spPr>
            <a:xfrm>
              <a:off x="7507238" y="3580806"/>
              <a:ext cx="219455" cy="21945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7516238" y="3589806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tx275"/>
            <p:cNvSpPr/>
            <p:nvPr/>
          </p:nvSpPr>
          <p:spPr>
            <a:xfrm>
              <a:off x="7796283" y="3429031"/>
              <a:ext cx="235962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Dark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7796283" y="3625459"/>
              <a:ext cx="242346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Light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1003941" y="1630989"/>
              <a:ext cx="1062565" cy="159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gfpUngrouped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41785" y="1896704"/>
              <a:ext cx="6691925" cy="330800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41785" y="4412437"/>
              <a:ext cx="6691925" cy="0"/>
            </a:xfrm>
            <a:custGeom>
              <a:avLst/>
              <a:pathLst>
                <a:path w="6691925" h="0">
                  <a:moveTo>
                    <a:pt x="0" y="0"/>
                  </a:moveTo>
                  <a:lnTo>
                    <a:pt x="6691925" y="0"/>
                  </a:lnTo>
                  <a:lnTo>
                    <a:pt x="66919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1785" y="3397111"/>
              <a:ext cx="6691925" cy="0"/>
            </a:xfrm>
            <a:custGeom>
              <a:avLst/>
              <a:pathLst>
                <a:path w="6691925" h="0">
                  <a:moveTo>
                    <a:pt x="0" y="0"/>
                  </a:moveTo>
                  <a:lnTo>
                    <a:pt x="6691925" y="0"/>
                  </a:lnTo>
                  <a:lnTo>
                    <a:pt x="66919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1785" y="2381785"/>
              <a:ext cx="6691925" cy="0"/>
            </a:xfrm>
            <a:custGeom>
              <a:avLst/>
              <a:pathLst>
                <a:path w="6691925" h="0">
                  <a:moveTo>
                    <a:pt x="0" y="0"/>
                  </a:moveTo>
                  <a:lnTo>
                    <a:pt x="6691925" y="0"/>
                  </a:lnTo>
                  <a:lnTo>
                    <a:pt x="66919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1785" y="4920100"/>
              <a:ext cx="6691925" cy="0"/>
            </a:xfrm>
            <a:custGeom>
              <a:avLst/>
              <a:pathLst>
                <a:path w="6691925" h="0">
                  <a:moveTo>
                    <a:pt x="0" y="0"/>
                  </a:moveTo>
                  <a:lnTo>
                    <a:pt x="6691925" y="0"/>
                  </a:lnTo>
                  <a:lnTo>
                    <a:pt x="66919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1785" y="3904774"/>
              <a:ext cx="6691925" cy="0"/>
            </a:xfrm>
            <a:custGeom>
              <a:avLst/>
              <a:pathLst>
                <a:path w="6691925" h="0">
                  <a:moveTo>
                    <a:pt x="0" y="0"/>
                  </a:moveTo>
                  <a:lnTo>
                    <a:pt x="6691925" y="0"/>
                  </a:lnTo>
                  <a:lnTo>
                    <a:pt x="66919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41785" y="2889448"/>
              <a:ext cx="6691925" cy="0"/>
            </a:xfrm>
            <a:custGeom>
              <a:avLst/>
              <a:pathLst>
                <a:path w="6691925" h="0">
                  <a:moveTo>
                    <a:pt x="0" y="0"/>
                  </a:moveTo>
                  <a:lnTo>
                    <a:pt x="6691925" y="0"/>
                  </a:lnTo>
                  <a:lnTo>
                    <a:pt x="66919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00281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897774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95268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092761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690255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87748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885241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482735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080228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677721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275215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173314" y="4258446"/>
              <a:ext cx="134436" cy="6616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53815" y="4285183"/>
              <a:ext cx="134436" cy="63491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412311" y="3034978"/>
              <a:ext cx="134436" cy="1885121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292812" y="3242951"/>
              <a:ext cx="134436" cy="1677148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770807" y="4400253"/>
              <a:ext cx="134436" cy="51984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651308" y="4322411"/>
              <a:ext cx="134436" cy="59768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09804" y="3890559"/>
              <a:ext cx="134436" cy="102954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890306" y="3923388"/>
              <a:ext cx="134436" cy="996711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368300" y="4492309"/>
              <a:ext cx="134436" cy="4277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248802" y="4271983"/>
              <a:ext cx="134436" cy="64811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607298" y="3959602"/>
              <a:ext cx="134436" cy="960498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487799" y="3936249"/>
              <a:ext cx="134436" cy="983850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965794" y="4547543"/>
              <a:ext cx="134436" cy="3725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846295" y="4363701"/>
              <a:ext cx="134436" cy="55639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204791" y="3818133"/>
              <a:ext cx="134436" cy="110196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085293" y="3991415"/>
              <a:ext cx="134436" cy="928684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563287" y="3915604"/>
              <a:ext cx="134436" cy="100449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443789" y="3818810"/>
              <a:ext cx="134436" cy="110129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802285" y="3800534"/>
              <a:ext cx="134436" cy="111956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682786" y="3908158"/>
              <a:ext cx="134436" cy="1011941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160781" y="4180604"/>
              <a:ext cx="134436" cy="73949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041282" y="4243893"/>
              <a:ext cx="134436" cy="67620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399778" y="3984646"/>
              <a:ext cx="134436" cy="93545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80279" y="4107162"/>
              <a:ext cx="134436" cy="812937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758274" y="4316658"/>
              <a:ext cx="134436" cy="6034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638775" y="4389761"/>
              <a:ext cx="134436" cy="5303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997271" y="3821179"/>
              <a:ext cx="134436" cy="109892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877773" y="3725400"/>
              <a:ext cx="134436" cy="1194699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355767" y="4295674"/>
              <a:ext cx="134436" cy="62442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236269" y="4329519"/>
              <a:ext cx="134436" cy="59058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594765" y="3800534"/>
              <a:ext cx="134436" cy="111956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475266" y="3606945"/>
              <a:ext cx="134436" cy="1313154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953261" y="4238816"/>
              <a:ext cx="134436" cy="68128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833762" y="4363363"/>
              <a:ext cx="134436" cy="55673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6192258" y="3623529"/>
              <a:ext cx="134436" cy="1296571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6072759" y="3637405"/>
              <a:ext cx="134436" cy="1282694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550754" y="4142360"/>
              <a:ext cx="134436" cy="77773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6431255" y="4568797"/>
              <a:ext cx="134436" cy="35130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6789751" y="3979367"/>
              <a:ext cx="134436" cy="94073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6670253" y="3906128"/>
              <a:ext cx="134436" cy="1013972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148247" y="3935234"/>
              <a:ext cx="134436" cy="98486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028749" y="4241524"/>
              <a:ext cx="134436" cy="6785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7245" y="4074333"/>
              <a:ext cx="134436" cy="84576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267746" y="3857731"/>
              <a:ext cx="134436" cy="1062369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221860" y="4102891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240532" y="4102891"/>
              <a:ext cx="0" cy="311109"/>
            </a:xfrm>
            <a:custGeom>
              <a:avLst/>
              <a:pathLst>
                <a:path w="0" h="311109">
                  <a:moveTo>
                    <a:pt x="0" y="0"/>
                  </a:moveTo>
                  <a:lnTo>
                    <a:pt x="0" y="3111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221860" y="4414001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1102361" y="4211145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121033" y="4211145"/>
              <a:ext cx="0" cy="148075"/>
            </a:xfrm>
            <a:custGeom>
              <a:avLst/>
              <a:pathLst>
                <a:path w="0" h="148075">
                  <a:moveTo>
                    <a:pt x="0" y="0"/>
                  </a:moveTo>
                  <a:lnTo>
                    <a:pt x="0" y="1480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1102361" y="4359220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1460857" y="2467824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1479529" y="2467824"/>
              <a:ext cx="0" cy="1134308"/>
            </a:xfrm>
            <a:custGeom>
              <a:avLst/>
              <a:pathLst>
                <a:path w="0" h="1134308">
                  <a:moveTo>
                    <a:pt x="0" y="0"/>
                  </a:moveTo>
                  <a:lnTo>
                    <a:pt x="0" y="11343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1460857" y="3602133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1341359" y="2047068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1360030" y="2047068"/>
              <a:ext cx="0" cy="2391766"/>
            </a:xfrm>
            <a:custGeom>
              <a:avLst/>
              <a:pathLst>
                <a:path w="0" h="2391766">
                  <a:moveTo>
                    <a:pt x="0" y="0"/>
                  </a:moveTo>
                  <a:lnTo>
                    <a:pt x="0" y="239176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341359" y="4438834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1819353" y="4119230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838025" y="4119230"/>
              <a:ext cx="0" cy="562046"/>
            </a:xfrm>
            <a:custGeom>
              <a:avLst/>
              <a:pathLst>
                <a:path w="0" h="562046">
                  <a:moveTo>
                    <a:pt x="0" y="0"/>
                  </a:moveTo>
                  <a:lnTo>
                    <a:pt x="0" y="5620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819353" y="4681276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699855" y="4274397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718526" y="4274397"/>
              <a:ext cx="0" cy="96029"/>
            </a:xfrm>
            <a:custGeom>
              <a:avLst/>
              <a:pathLst>
                <a:path w="0" h="96029">
                  <a:moveTo>
                    <a:pt x="0" y="0"/>
                  </a:moveTo>
                  <a:lnTo>
                    <a:pt x="0" y="960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699855" y="4370426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2058351" y="3774049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077022" y="3774049"/>
              <a:ext cx="0" cy="233021"/>
            </a:xfrm>
            <a:custGeom>
              <a:avLst/>
              <a:pathLst>
                <a:path w="0" h="233021">
                  <a:moveTo>
                    <a:pt x="0" y="0"/>
                  </a:moveTo>
                  <a:lnTo>
                    <a:pt x="0" y="23302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058351" y="4007070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938852" y="3684499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957524" y="3684499"/>
              <a:ext cx="0" cy="477778"/>
            </a:xfrm>
            <a:custGeom>
              <a:avLst/>
              <a:pathLst>
                <a:path w="0" h="477778">
                  <a:moveTo>
                    <a:pt x="0" y="0"/>
                  </a:moveTo>
                  <a:lnTo>
                    <a:pt x="0" y="47777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938852" y="4162278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416847" y="4246826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435519" y="4246826"/>
              <a:ext cx="0" cy="490965"/>
            </a:xfrm>
            <a:custGeom>
              <a:avLst/>
              <a:pathLst>
                <a:path w="0" h="490965">
                  <a:moveTo>
                    <a:pt x="0" y="0"/>
                  </a:moveTo>
                  <a:lnTo>
                    <a:pt x="0" y="4909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416847" y="4737792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297348" y="4178627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2316020" y="4178627"/>
              <a:ext cx="0" cy="186713"/>
            </a:xfrm>
            <a:custGeom>
              <a:avLst/>
              <a:pathLst>
                <a:path w="0" h="186713">
                  <a:moveTo>
                    <a:pt x="0" y="0"/>
                  </a:moveTo>
                  <a:lnTo>
                    <a:pt x="0" y="1867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297348" y="4365340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655844" y="3795662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674516" y="3795662"/>
              <a:ext cx="0" cy="327879"/>
            </a:xfrm>
            <a:custGeom>
              <a:avLst/>
              <a:pathLst>
                <a:path w="0" h="327879">
                  <a:moveTo>
                    <a:pt x="0" y="0"/>
                  </a:moveTo>
                  <a:lnTo>
                    <a:pt x="0" y="3278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655844" y="4123541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536346" y="3767549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555017" y="3767549"/>
              <a:ext cx="0" cy="337399"/>
            </a:xfrm>
            <a:custGeom>
              <a:avLst/>
              <a:pathLst>
                <a:path w="0" h="337399">
                  <a:moveTo>
                    <a:pt x="0" y="0"/>
                  </a:moveTo>
                  <a:lnTo>
                    <a:pt x="0" y="3373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536346" y="4104949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3014340" y="4243146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3033012" y="4243146"/>
              <a:ext cx="0" cy="608793"/>
            </a:xfrm>
            <a:custGeom>
              <a:avLst/>
              <a:pathLst>
                <a:path w="0" h="608793">
                  <a:moveTo>
                    <a:pt x="0" y="0"/>
                  </a:moveTo>
                  <a:lnTo>
                    <a:pt x="0" y="6087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3014340" y="4851940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894842" y="4285389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913513" y="4285389"/>
              <a:ext cx="0" cy="156623"/>
            </a:xfrm>
            <a:custGeom>
              <a:avLst/>
              <a:pathLst>
                <a:path w="0" h="156623">
                  <a:moveTo>
                    <a:pt x="0" y="0"/>
                  </a:moveTo>
                  <a:lnTo>
                    <a:pt x="0" y="1566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894842" y="4442013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253338" y="3596742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3272009" y="3596742"/>
              <a:ext cx="0" cy="442781"/>
            </a:xfrm>
            <a:custGeom>
              <a:avLst/>
              <a:pathLst>
                <a:path w="0" h="442781">
                  <a:moveTo>
                    <a:pt x="0" y="0"/>
                  </a:moveTo>
                  <a:lnTo>
                    <a:pt x="0" y="4427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3253338" y="4039524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3133839" y="3803587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3152511" y="3803587"/>
              <a:ext cx="0" cy="375655"/>
            </a:xfrm>
            <a:custGeom>
              <a:avLst/>
              <a:pathLst>
                <a:path w="0" h="375655">
                  <a:moveTo>
                    <a:pt x="0" y="0"/>
                  </a:moveTo>
                  <a:lnTo>
                    <a:pt x="0" y="37565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3133839" y="4179243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3611834" y="3271435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630505" y="3271435"/>
              <a:ext cx="0" cy="1288338"/>
            </a:xfrm>
            <a:custGeom>
              <a:avLst/>
              <a:pathLst>
                <a:path w="0" h="1288338">
                  <a:moveTo>
                    <a:pt x="0" y="0"/>
                  </a:moveTo>
                  <a:lnTo>
                    <a:pt x="0" y="12883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3611834" y="4559773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3492335" y="2811094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3511007" y="2811094"/>
              <a:ext cx="0" cy="2015431"/>
            </a:xfrm>
            <a:custGeom>
              <a:avLst/>
              <a:pathLst>
                <a:path w="0" h="2015431">
                  <a:moveTo>
                    <a:pt x="0" y="0"/>
                  </a:moveTo>
                  <a:lnTo>
                    <a:pt x="0" y="20154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3492335" y="4826526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3850831" y="3343355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3869503" y="3343355"/>
              <a:ext cx="0" cy="914357"/>
            </a:xfrm>
            <a:custGeom>
              <a:avLst/>
              <a:pathLst>
                <a:path w="0" h="914357">
                  <a:moveTo>
                    <a:pt x="0" y="0"/>
                  </a:moveTo>
                  <a:lnTo>
                    <a:pt x="0" y="9143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3850831" y="4257713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3731332" y="3752733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3750004" y="3752733"/>
              <a:ext cx="0" cy="310851"/>
            </a:xfrm>
            <a:custGeom>
              <a:avLst/>
              <a:pathLst>
                <a:path w="0" h="310851">
                  <a:moveTo>
                    <a:pt x="0" y="0"/>
                  </a:moveTo>
                  <a:lnTo>
                    <a:pt x="0" y="3108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3731332" y="4063584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209327" y="4094156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227999" y="4094156"/>
              <a:ext cx="0" cy="172895"/>
            </a:xfrm>
            <a:custGeom>
              <a:avLst/>
              <a:pathLst>
                <a:path w="0" h="172895">
                  <a:moveTo>
                    <a:pt x="0" y="0"/>
                  </a:moveTo>
                  <a:lnTo>
                    <a:pt x="0" y="1728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209327" y="4267052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089828" y="4153803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108500" y="4153803"/>
              <a:ext cx="0" cy="180179"/>
            </a:xfrm>
            <a:custGeom>
              <a:avLst/>
              <a:pathLst>
                <a:path w="0" h="180179">
                  <a:moveTo>
                    <a:pt x="0" y="0"/>
                  </a:moveTo>
                  <a:lnTo>
                    <a:pt x="0" y="1801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089828" y="4333983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448324" y="3614418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466996" y="3614418"/>
              <a:ext cx="0" cy="740456"/>
            </a:xfrm>
            <a:custGeom>
              <a:avLst/>
              <a:pathLst>
                <a:path w="0" h="740456">
                  <a:moveTo>
                    <a:pt x="0" y="0"/>
                  </a:moveTo>
                  <a:lnTo>
                    <a:pt x="0" y="7404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448324" y="4354875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328826" y="4057067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347497" y="4057067"/>
              <a:ext cx="0" cy="100190"/>
            </a:xfrm>
            <a:custGeom>
              <a:avLst/>
              <a:pathLst>
                <a:path w="0" h="100190">
                  <a:moveTo>
                    <a:pt x="0" y="0"/>
                  </a:moveTo>
                  <a:lnTo>
                    <a:pt x="0" y="1001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328826" y="4157257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806820" y="4248303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825492" y="4248303"/>
              <a:ext cx="0" cy="136708"/>
            </a:xfrm>
            <a:custGeom>
              <a:avLst/>
              <a:pathLst>
                <a:path w="0" h="136708">
                  <a:moveTo>
                    <a:pt x="0" y="0"/>
                  </a:moveTo>
                  <a:lnTo>
                    <a:pt x="0" y="1367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806820" y="4385012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687322" y="4214497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705993" y="4214497"/>
              <a:ext cx="0" cy="350529"/>
            </a:xfrm>
            <a:custGeom>
              <a:avLst/>
              <a:pathLst>
                <a:path w="0" h="350529">
                  <a:moveTo>
                    <a:pt x="0" y="0"/>
                  </a:moveTo>
                  <a:lnTo>
                    <a:pt x="0" y="3505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687322" y="4565026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5045818" y="3639988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5064489" y="3639988"/>
              <a:ext cx="0" cy="362380"/>
            </a:xfrm>
            <a:custGeom>
              <a:avLst/>
              <a:pathLst>
                <a:path w="0" h="362380">
                  <a:moveTo>
                    <a:pt x="0" y="0"/>
                  </a:moveTo>
                  <a:lnTo>
                    <a:pt x="0" y="3623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5045818" y="4002369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926319" y="3578499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4944991" y="3578499"/>
              <a:ext cx="0" cy="293801"/>
            </a:xfrm>
            <a:custGeom>
              <a:avLst/>
              <a:pathLst>
                <a:path w="0" h="293801">
                  <a:moveTo>
                    <a:pt x="0" y="0"/>
                  </a:moveTo>
                  <a:lnTo>
                    <a:pt x="0" y="2938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4926319" y="3872301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404314" y="4134474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5422985" y="4134474"/>
              <a:ext cx="0" cy="322400"/>
            </a:xfrm>
            <a:custGeom>
              <a:avLst/>
              <a:pathLst>
                <a:path w="0" h="322400">
                  <a:moveTo>
                    <a:pt x="0" y="0"/>
                  </a:moveTo>
                  <a:lnTo>
                    <a:pt x="0" y="32240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5404314" y="4456875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5284815" y="4144645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303487" y="4144645"/>
              <a:ext cx="0" cy="369747"/>
            </a:xfrm>
            <a:custGeom>
              <a:avLst/>
              <a:pathLst>
                <a:path w="0" h="369747">
                  <a:moveTo>
                    <a:pt x="0" y="0"/>
                  </a:moveTo>
                  <a:lnTo>
                    <a:pt x="0" y="3697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5284815" y="4514392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5643311" y="3158192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5661983" y="3158192"/>
              <a:ext cx="0" cy="1284684"/>
            </a:xfrm>
            <a:custGeom>
              <a:avLst/>
              <a:pathLst>
                <a:path w="0" h="1284684">
                  <a:moveTo>
                    <a:pt x="0" y="0"/>
                  </a:moveTo>
                  <a:lnTo>
                    <a:pt x="0" y="12846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5643311" y="4442876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5523812" y="3406606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5542484" y="3406606"/>
              <a:ext cx="0" cy="400678"/>
            </a:xfrm>
            <a:custGeom>
              <a:avLst/>
              <a:pathLst>
                <a:path w="0" h="400678">
                  <a:moveTo>
                    <a:pt x="0" y="0"/>
                  </a:moveTo>
                  <a:lnTo>
                    <a:pt x="0" y="40067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5523812" y="3807284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6001807" y="3954628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6020479" y="3954628"/>
              <a:ext cx="0" cy="568375"/>
            </a:xfrm>
            <a:custGeom>
              <a:avLst/>
              <a:pathLst>
                <a:path w="0" h="568375">
                  <a:moveTo>
                    <a:pt x="0" y="0"/>
                  </a:moveTo>
                  <a:lnTo>
                    <a:pt x="0" y="5683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6001807" y="4523004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5882308" y="4156519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5900980" y="4156519"/>
              <a:ext cx="0" cy="413686"/>
            </a:xfrm>
            <a:custGeom>
              <a:avLst/>
              <a:pathLst>
                <a:path w="0" h="413686">
                  <a:moveTo>
                    <a:pt x="0" y="0"/>
                  </a:moveTo>
                  <a:lnTo>
                    <a:pt x="0" y="41368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5882308" y="4570206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6240804" y="2903186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6259476" y="2903186"/>
              <a:ext cx="0" cy="1440685"/>
            </a:xfrm>
            <a:custGeom>
              <a:avLst/>
              <a:pathLst>
                <a:path w="0" h="1440685">
                  <a:moveTo>
                    <a:pt x="0" y="0"/>
                  </a:moveTo>
                  <a:lnTo>
                    <a:pt x="0" y="14406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6240804" y="4343871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6121306" y="3472330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6139977" y="3472330"/>
              <a:ext cx="0" cy="330150"/>
            </a:xfrm>
            <a:custGeom>
              <a:avLst/>
              <a:pathLst>
                <a:path w="0" h="330150">
                  <a:moveTo>
                    <a:pt x="0" y="0"/>
                  </a:moveTo>
                  <a:lnTo>
                    <a:pt x="0" y="3301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6121306" y="3802480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6599300" y="4078435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6617972" y="4078435"/>
              <a:ext cx="0" cy="127850"/>
            </a:xfrm>
            <a:custGeom>
              <a:avLst/>
              <a:pathLst>
                <a:path w="0" h="127850">
                  <a:moveTo>
                    <a:pt x="0" y="0"/>
                  </a:moveTo>
                  <a:lnTo>
                    <a:pt x="0" y="1278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6599300" y="4206285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6479802" y="4452690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6498473" y="4452690"/>
              <a:ext cx="0" cy="232214"/>
            </a:xfrm>
            <a:custGeom>
              <a:avLst/>
              <a:pathLst>
                <a:path w="0" h="232214">
                  <a:moveTo>
                    <a:pt x="0" y="0"/>
                  </a:moveTo>
                  <a:lnTo>
                    <a:pt x="0" y="2322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6479802" y="4684904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838298" y="3195472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6856969" y="3195472"/>
              <a:ext cx="0" cy="1567789"/>
            </a:xfrm>
            <a:custGeom>
              <a:avLst/>
              <a:pathLst>
                <a:path w="0" h="1567789">
                  <a:moveTo>
                    <a:pt x="0" y="0"/>
                  </a:moveTo>
                  <a:lnTo>
                    <a:pt x="0" y="15677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6838298" y="4763261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6718799" y="3806930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6737471" y="3806930"/>
              <a:ext cx="0" cy="198395"/>
            </a:xfrm>
            <a:custGeom>
              <a:avLst/>
              <a:pathLst>
                <a:path w="0" h="198395">
                  <a:moveTo>
                    <a:pt x="0" y="0"/>
                  </a:moveTo>
                  <a:lnTo>
                    <a:pt x="0" y="1983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6718799" y="4005325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7196794" y="3894104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7215465" y="3894104"/>
              <a:ext cx="0" cy="82260"/>
            </a:xfrm>
            <a:custGeom>
              <a:avLst/>
              <a:pathLst>
                <a:path w="0" h="82260">
                  <a:moveTo>
                    <a:pt x="0" y="0"/>
                  </a:moveTo>
                  <a:lnTo>
                    <a:pt x="0" y="8226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7196794" y="3976364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7077295" y="4062681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7095967" y="4062681"/>
              <a:ext cx="0" cy="357684"/>
            </a:xfrm>
            <a:custGeom>
              <a:avLst/>
              <a:pathLst>
                <a:path w="0" h="357684">
                  <a:moveTo>
                    <a:pt x="0" y="0"/>
                  </a:moveTo>
                  <a:lnTo>
                    <a:pt x="0" y="3576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7077295" y="4420366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7435791" y="3094322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7454463" y="3094322"/>
              <a:ext cx="0" cy="1960022"/>
            </a:xfrm>
            <a:custGeom>
              <a:avLst/>
              <a:pathLst>
                <a:path w="0" h="1960022">
                  <a:moveTo>
                    <a:pt x="0" y="0"/>
                  </a:moveTo>
                  <a:lnTo>
                    <a:pt x="0" y="196002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7435791" y="5054345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7316292" y="3627423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7334964" y="3627423"/>
              <a:ext cx="0" cy="460614"/>
            </a:xfrm>
            <a:custGeom>
              <a:avLst/>
              <a:pathLst>
                <a:path w="0" h="460614">
                  <a:moveTo>
                    <a:pt x="0" y="0"/>
                  </a:moveTo>
                  <a:lnTo>
                    <a:pt x="0" y="4606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7316292" y="4088038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>
              <a:off x="816999" y="487990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692688" y="3864583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692688" y="2848984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202" name="pl202"/>
            <p:cNvSpPr/>
            <p:nvPr/>
          </p:nvSpPr>
          <p:spPr>
            <a:xfrm>
              <a:off x="906991" y="49201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906991" y="39047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906991" y="28894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1300281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1897774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495268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3092761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3690255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4287748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4885241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5482735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6080228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6677721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7275215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6"/>
            <p:cNvSpPr/>
            <p:nvPr/>
          </p:nvSpPr>
          <p:spPr>
            <a:xfrm rot="-2700000">
              <a:off x="688472" y="5495274"/>
              <a:ext cx="739427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JL701 pRS316</a:t>
              </a:r>
            </a:p>
          </p:txBody>
        </p:sp>
        <p:sp>
          <p:nvSpPr>
            <p:cNvPr id="217" name="tx217"/>
            <p:cNvSpPr/>
            <p:nvPr/>
          </p:nvSpPr>
          <p:spPr>
            <a:xfrm rot="-2700000">
              <a:off x="1254199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SC022 pRS316</a:t>
              </a:r>
            </a:p>
          </p:txBody>
        </p:sp>
        <p:sp>
          <p:nvSpPr>
            <p:cNvPr id="218" name="tx218"/>
            <p:cNvSpPr/>
            <p:nvPr/>
          </p:nvSpPr>
          <p:spPr>
            <a:xfrm rot="-2700000">
              <a:off x="1851692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SC023 pRS316</a:t>
              </a:r>
            </a:p>
          </p:txBody>
        </p:sp>
        <p:sp>
          <p:nvSpPr>
            <p:cNvPr id="219" name="tx219"/>
            <p:cNvSpPr/>
            <p:nvPr/>
          </p:nvSpPr>
          <p:spPr>
            <a:xfrm rot="-2700000">
              <a:off x="2449186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SC024 pRS316</a:t>
              </a:r>
            </a:p>
          </p:txBody>
        </p:sp>
        <p:sp>
          <p:nvSpPr>
            <p:cNvPr id="220" name="tx220"/>
            <p:cNvSpPr/>
            <p:nvPr/>
          </p:nvSpPr>
          <p:spPr>
            <a:xfrm rot="-2700000">
              <a:off x="3046679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SC025 pRS316</a:t>
              </a:r>
            </a:p>
          </p:txBody>
        </p:sp>
        <p:sp>
          <p:nvSpPr>
            <p:cNvPr id="221" name="tx221"/>
            <p:cNvSpPr/>
            <p:nvPr/>
          </p:nvSpPr>
          <p:spPr>
            <a:xfrm rot="-2700000">
              <a:off x="3644172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SC026 pRS316</a:t>
              </a:r>
            </a:p>
          </p:txBody>
        </p:sp>
        <p:sp>
          <p:nvSpPr>
            <p:cNvPr id="222" name="tx222"/>
            <p:cNvSpPr/>
            <p:nvPr/>
          </p:nvSpPr>
          <p:spPr>
            <a:xfrm rot="-2700000">
              <a:off x="4241666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SC027 pRS316</a:t>
              </a:r>
            </a:p>
          </p:txBody>
        </p:sp>
        <p:sp>
          <p:nvSpPr>
            <p:cNvPr id="223" name="tx223"/>
            <p:cNvSpPr/>
            <p:nvPr/>
          </p:nvSpPr>
          <p:spPr>
            <a:xfrm rot="-2700000">
              <a:off x="4839159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SC028 pRS316</a:t>
              </a:r>
            </a:p>
          </p:txBody>
        </p:sp>
        <p:sp>
          <p:nvSpPr>
            <p:cNvPr id="224" name="tx224"/>
            <p:cNvSpPr/>
            <p:nvPr/>
          </p:nvSpPr>
          <p:spPr>
            <a:xfrm rot="-2700000">
              <a:off x="5436652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SC029 pRS316</a:t>
              </a:r>
            </a:p>
          </p:txBody>
        </p:sp>
        <p:sp>
          <p:nvSpPr>
            <p:cNvPr id="225" name="tx225"/>
            <p:cNvSpPr/>
            <p:nvPr/>
          </p:nvSpPr>
          <p:spPr>
            <a:xfrm rot="-2700000">
              <a:off x="6034146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SC030 pRS316</a:t>
              </a:r>
            </a:p>
          </p:txBody>
        </p:sp>
        <p:sp>
          <p:nvSpPr>
            <p:cNvPr id="226" name="tx226"/>
            <p:cNvSpPr/>
            <p:nvPr/>
          </p:nvSpPr>
          <p:spPr>
            <a:xfrm rot="-2700000">
              <a:off x="6631639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SC031 pRS316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3918784" y="5919943"/>
              <a:ext cx="737927" cy="105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gene_name</a:t>
              </a:r>
            </a:p>
          </p:txBody>
        </p:sp>
        <p:sp>
          <p:nvSpPr>
            <p:cNvPr id="228" name="tx228"/>
            <p:cNvSpPr/>
            <p:nvPr/>
          </p:nvSpPr>
          <p:spPr>
            <a:xfrm rot="-5400000">
              <a:off x="-354794" y="3484983"/>
              <a:ext cx="1832130" cy="1314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mScarlet Fluorescence (A.U.)</a:t>
              </a:r>
            </a:p>
          </p:txBody>
        </p:sp>
        <p:sp>
          <p:nvSpPr>
            <p:cNvPr id="229" name="rc229"/>
            <p:cNvSpPr/>
            <p:nvPr/>
          </p:nvSpPr>
          <p:spPr>
            <a:xfrm>
              <a:off x="7772889" y="2941858"/>
              <a:ext cx="844321" cy="12176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tx230"/>
            <p:cNvSpPr/>
            <p:nvPr/>
          </p:nvSpPr>
          <p:spPr>
            <a:xfrm>
              <a:off x="7842478" y="3021508"/>
              <a:ext cx="590246" cy="1055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Condition</a:t>
              </a:r>
            </a:p>
          </p:txBody>
        </p:sp>
        <p:sp>
          <p:nvSpPr>
            <p:cNvPr id="231" name="rc231"/>
            <p:cNvSpPr/>
            <p:nvPr/>
          </p:nvSpPr>
          <p:spPr>
            <a:xfrm>
              <a:off x="7842478" y="3212141"/>
              <a:ext cx="219455" cy="21945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7851478" y="3221141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7842478" y="3431597"/>
              <a:ext cx="219455" cy="21945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7851478" y="3440597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7842478" y="365105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7851478" y="3660053"/>
              <a:ext cx="201455" cy="201455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7842478" y="38705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7851478" y="3879509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tx239"/>
            <p:cNvSpPr/>
            <p:nvPr/>
          </p:nvSpPr>
          <p:spPr>
            <a:xfrm>
              <a:off x="8131523" y="3273220"/>
              <a:ext cx="403602" cy="88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QCDark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8131523" y="3474340"/>
              <a:ext cx="409986" cy="107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QCLight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8131523" y="3718735"/>
              <a:ext cx="416098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EX Dark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8131523" y="3915162"/>
              <a:ext cx="360327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EX ight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941785" y="1631562"/>
              <a:ext cx="1313780" cy="158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mScarletGrouped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41785" y="1896704"/>
              <a:ext cx="6356686" cy="316750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41785" y="4305590"/>
              <a:ext cx="6356686" cy="0"/>
            </a:xfrm>
            <a:custGeom>
              <a:avLst/>
              <a:pathLst>
                <a:path w="6356686" h="0">
                  <a:moveTo>
                    <a:pt x="0" y="0"/>
                  </a:moveTo>
                  <a:lnTo>
                    <a:pt x="6356686" y="0"/>
                  </a:lnTo>
                  <a:lnTo>
                    <a:pt x="63566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1785" y="3333387"/>
              <a:ext cx="6356686" cy="0"/>
            </a:xfrm>
            <a:custGeom>
              <a:avLst/>
              <a:pathLst>
                <a:path w="6356686" h="0">
                  <a:moveTo>
                    <a:pt x="0" y="0"/>
                  </a:moveTo>
                  <a:lnTo>
                    <a:pt x="6356686" y="0"/>
                  </a:lnTo>
                  <a:lnTo>
                    <a:pt x="63566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1785" y="2361183"/>
              <a:ext cx="6356686" cy="0"/>
            </a:xfrm>
            <a:custGeom>
              <a:avLst/>
              <a:pathLst>
                <a:path w="6356686" h="0">
                  <a:moveTo>
                    <a:pt x="0" y="0"/>
                  </a:moveTo>
                  <a:lnTo>
                    <a:pt x="6356686" y="0"/>
                  </a:lnTo>
                  <a:lnTo>
                    <a:pt x="63566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1785" y="4791692"/>
              <a:ext cx="6356686" cy="0"/>
            </a:xfrm>
            <a:custGeom>
              <a:avLst/>
              <a:pathLst>
                <a:path w="6356686" h="0">
                  <a:moveTo>
                    <a:pt x="0" y="0"/>
                  </a:moveTo>
                  <a:lnTo>
                    <a:pt x="6356686" y="0"/>
                  </a:lnTo>
                  <a:lnTo>
                    <a:pt x="63566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1785" y="3819489"/>
              <a:ext cx="6356686" cy="0"/>
            </a:xfrm>
            <a:custGeom>
              <a:avLst/>
              <a:pathLst>
                <a:path w="6356686" h="0">
                  <a:moveTo>
                    <a:pt x="0" y="0"/>
                  </a:moveTo>
                  <a:lnTo>
                    <a:pt x="6356686" y="0"/>
                  </a:lnTo>
                  <a:lnTo>
                    <a:pt x="63566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41785" y="2847285"/>
              <a:ext cx="6356686" cy="0"/>
            </a:xfrm>
            <a:custGeom>
              <a:avLst/>
              <a:pathLst>
                <a:path w="6356686" h="0">
                  <a:moveTo>
                    <a:pt x="0" y="0"/>
                  </a:moveTo>
                  <a:lnTo>
                    <a:pt x="6356686" y="0"/>
                  </a:lnTo>
                  <a:lnTo>
                    <a:pt x="63566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113587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99925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686262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972599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58936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45274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831611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117948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404285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690622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976960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63297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549634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835971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122308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408646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694983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981320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267657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553995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840332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126669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1392766" y="4158139"/>
              <a:ext cx="128851" cy="63355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278231" y="4183741"/>
              <a:ext cx="128851" cy="60795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106429" y="2986634"/>
              <a:ext cx="128851" cy="180505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991894" y="3185774"/>
              <a:ext cx="128851" cy="160591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965441" y="4293924"/>
              <a:ext cx="128851" cy="4977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850906" y="4219388"/>
              <a:ext cx="128851" cy="57230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679103" y="3805878"/>
              <a:ext cx="128851" cy="98581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564569" y="3837312"/>
              <a:ext cx="128851" cy="9543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538115" y="4382070"/>
              <a:ext cx="128851" cy="40962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423580" y="4171102"/>
              <a:ext cx="128851" cy="62058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251778" y="3871988"/>
              <a:ext cx="128851" cy="91970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137243" y="3849627"/>
              <a:ext cx="128851" cy="94206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110790" y="4434958"/>
              <a:ext cx="128851" cy="35673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996255" y="4258925"/>
              <a:ext cx="128851" cy="53276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824452" y="3736527"/>
              <a:ext cx="128851" cy="105516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709917" y="3902450"/>
              <a:ext cx="128851" cy="88924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683464" y="3829859"/>
              <a:ext cx="128851" cy="96183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568929" y="3737175"/>
              <a:ext cx="128851" cy="105451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397127" y="3719676"/>
              <a:ext cx="128851" cy="107201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282592" y="3822729"/>
              <a:ext cx="128851" cy="96896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256138" y="4083604"/>
              <a:ext cx="128851" cy="70808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141604" y="4144205"/>
              <a:ext cx="128851" cy="64748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3969801" y="3895969"/>
              <a:ext cx="128851" cy="8957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3855266" y="4013281"/>
              <a:ext cx="128851" cy="77841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828813" y="4213879"/>
              <a:ext cx="128851" cy="57781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714278" y="4283878"/>
              <a:ext cx="128851" cy="5078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542476" y="3739444"/>
              <a:ext cx="128851" cy="105224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427941" y="3647733"/>
              <a:ext cx="128851" cy="114395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5401487" y="4193787"/>
              <a:ext cx="128851" cy="59790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5286952" y="4226194"/>
              <a:ext cx="128851" cy="56549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5115150" y="3719676"/>
              <a:ext cx="128851" cy="107201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5000615" y="3534309"/>
              <a:ext cx="128851" cy="125738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5974162" y="4139344"/>
              <a:ext cx="128851" cy="65234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5859627" y="4258600"/>
              <a:ext cx="128851" cy="53309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687824" y="3550188"/>
              <a:ext cx="128851" cy="124150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573290" y="3563475"/>
              <a:ext cx="128851" cy="122821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6546836" y="4046984"/>
              <a:ext cx="128851" cy="74470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6432301" y="4455310"/>
              <a:ext cx="128851" cy="33638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6260499" y="3890913"/>
              <a:ext cx="128851" cy="90077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6145964" y="3820785"/>
              <a:ext cx="128851" cy="97090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7119511" y="3848655"/>
              <a:ext cx="128851" cy="94303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7004976" y="4141936"/>
              <a:ext cx="128851" cy="6497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6833173" y="3981847"/>
              <a:ext cx="128851" cy="80984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718638" y="3774443"/>
              <a:ext cx="128851" cy="10172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439296" y="4009191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1457192" y="4009191"/>
              <a:ext cx="0" cy="297896"/>
            </a:xfrm>
            <a:custGeom>
              <a:avLst/>
              <a:pathLst>
                <a:path w="0" h="297896">
                  <a:moveTo>
                    <a:pt x="0" y="0"/>
                  </a:moveTo>
                  <a:lnTo>
                    <a:pt x="0" y="2978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439296" y="4307088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324761" y="4112848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342657" y="4112848"/>
              <a:ext cx="0" cy="141786"/>
            </a:xfrm>
            <a:custGeom>
              <a:avLst/>
              <a:pathLst>
                <a:path w="0" h="141786">
                  <a:moveTo>
                    <a:pt x="0" y="0"/>
                  </a:moveTo>
                  <a:lnTo>
                    <a:pt x="0" y="14178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324761" y="4254634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152959" y="2443568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170855" y="2443568"/>
              <a:ext cx="0" cy="1086133"/>
            </a:xfrm>
            <a:custGeom>
              <a:avLst/>
              <a:pathLst>
                <a:path w="0" h="1086133">
                  <a:moveTo>
                    <a:pt x="0" y="0"/>
                  </a:moveTo>
                  <a:lnTo>
                    <a:pt x="0" y="10861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152959" y="3529701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038424" y="2040681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056320" y="2040681"/>
              <a:ext cx="0" cy="2290184"/>
            </a:xfrm>
            <a:custGeom>
              <a:avLst/>
              <a:pathLst>
                <a:path w="0" h="2290184">
                  <a:moveTo>
                    <a:pt x="0" y="0"/>
                  </a:moveTo>
                  <a:lnTo>
                    <a:pt x="0" y="22901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038424" y="4330866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011970" y="4024836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029867" y="4024836"/>
              <a:ext cx="0" cy="538175"/>
            </a:xfrm>
            <a:custGeom>
              <a:avLst/>
              <a:pathLst>
                <a:path w="0" h="538175">
                  <a:moveTo>
                    <a:pt x="0" y="0"/>
                  </a:moveTo>
                  <a:lnTo>
                    <a:pt x="0" y="5381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011970" y="4563012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897436" y="4173413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915332" y="4173413"/>
              <a:ext cx="0" cy="91950"/>
            </a:xfrm>
            <a:custGeom>
              <a:avLst/>
              <a:pathLst>
                <a:path w="0" h="91950">
                  <a:moveTo>
                    <a:pt x="0" y="0"/>
                  </a:moveTo>
                  <a:lnTo>
                    <a:pt x="0" y="919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897436" y="4265364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1725633" y="3694316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1743529" y="3694316"/>
              <a:ext cx="0" cy="223124"/>
            </a:xfrm>
            <a:custGeom>
              <a:avLst/>
              <a:pathLst>
                <a:path w="0" h="223124">
                  <a:moveTo>
                    <a:pt x="0" y="0"/>
                  </a:moveTo>
                  <a:lnTo>
                    <a:pt x="0" y="2231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1725633" y="3917440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1611098" y="3608569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1628994" y="3608569"/>
              <a:ext cx="0" cy="457486"/>
            </a:xfrm>
            <a:custGeom>
              <a:avLst/>
              <a:pathLst>
                <a:path w="0" h="457486">
                  <a:moveTo>
                    <a:pt x="0" y="0"/>
                  </a:moveTo>
                  <a:lnTo>
                    <a:pt x="0" y="45748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1611098" y="4066056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584645" y="4147013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2602541" y="4147013"/>
              <a:ext cx="0" cy="470113"/>
            </a:xfrm>
            <a:custGeom>
              <a:avLst/>
              <a:pathLst>
                <a:path w="0" h="470113">
                  <a:moveTo>
                    <a:pt x="0" y="0"/>
                  </a:moveTo>
                  <a:lnTo>
                    <a:pt x="0" y="4701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2584645" y="4617127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470110" y="4081711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488006" y="4081711"/>
              <a:ext cx="0" cy="178783"/>
            </a:xfrm>
            <a:custGeom>
              <a:avLst/>
              <a:pathLst>
                <a:path w="0" h="178783">
                  <a:moveTo>
                    <a:pt x="0" y="0"/>
                  </a:moveTo>
                  <a:lnTo>
                    <a:pt x="0" y="1787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470110" y="4260494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298308" y="3715011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2316204" y="3715011"/>
              <a:ext cx="0" cy="313954"/>
            </a:xfrm>
            <a:custGeom>
              <a:avLst/>
              <a:pathLst>
                <a:path w="0" h="313954">
                  <a:moveTo>
                    <a:pt x="0" y="0"/>
                  </a:moveTo>
                  <a:lnTo>
                    <a:pt x="0" y="3139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2298308" y="4028965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2183773" y="3688092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201669" y="3688092"/>
              <a:ext cx="0" cy="323070"/>
            </a:xfrm>
            <a:custGeom>
              <a:avLst/>
              <a:pathLst>
                <a:path w="0" h="323070">
                  <a:moveTo>
                    <a:pt x="0" y="0"/>
                  </a:moveTo>
                  <a:lnTo>
                    <a:pt x="0" y="32307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2183773" y="4011162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3157319" y="4143490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3175215" y="4143490"/>
              <a:ext cx="0" cy="582937"/>
            </a:xfrm>
            <a:custGeom>
              <a:avLst/>
              <a:pathLst>
                <a:path w="0" h="582937">
                  <a:moveTo>
                    <a:pt x="0" y="0"/>
                  </a:moveTo>
                  <a:lnTo>
                    <a:pt x="0" y="5829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157319" y="4726427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3042784" y="4183939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3060681" y="4183939"/>
              <a:ext cx="0" cy="149971"/>
            </a:xfrm>
            <a:custGeom>
              <a:avLst/>
              <a:pathLst>
                <a:path w="0" h="149971">
                  <a:moveTo>
                    <a:pt x="0" y="0"/>
                  </a:moveTo>
                  <a:lnTo>
                    <a:pt x="0" y="14997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3042784" y="4333910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870982" y="3524539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888878" y="3524539"/>
              <a:ext cx="0" cy="423975"/>
            </a:xfrm>
            <a:custGeom>
              <a:avLst/>
              <a:pathLst>
                <a:path w="0" h="423975">
                  <a:moveTo>
                    <a:pt x="0" y="0"/>
                  </a:moveTo>
                  <a:lnTo>
                    <a:pt x="0" y="4239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870982" y="3948515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756447" y="3722599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774343" y="3722599"/>
              <a:ext cx="0" cy="359701"/>
            </a:xfrm>
            <a:custGeom>
              <a:avLst/>
              <a:pathLst>
                <a:path w="0" h="359701">
                  <a:moveTo>
                    <a:pt x="0" y="0"/>
                  </a:moveTo>
                  <a:lnTo>
                    <a:pt x="0" y="3597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756447" y="4082301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3729994" y="3213048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3747890" y="3213048"/>
              <a:ext cx="0" cy="1233620"/>
            </a:xfrm>
            <a:custGeom>
              <a:avLst/>
              <a:pathLst>
                <a:path w="0" h="1233620">
                  <a:moveTo>
                    <a:pt x="0" y="0"/>
                  </a:moveTo>
                  <a:lnTo>
                    <a:pt x="0" y="12336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3729994" y="4446669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615459" y="2772258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3633355" y="2772258"/>
              <a:ext cx="0" cy="1929833"/>
            </a:xfrm>
            <a:custGeom>
              <a:avLst/>
              <a:pathLst>
                <a:path w="0" h="1929833">
                  <a:moveTo>
                    <a:pt x="0" y="0"/>
                  </a:moveTo>
                  <a:lnTo>
                    <a:pt x="0" y="19298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3615459" y="4702092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3443657" y="3281914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3461553" y="3281914"/>
              <a:ext cx="0" cy="875523"/>
            </a:xfrm>
            <a:custGeom>
              <a:avLst/>
              <a:pathLst>
                <a:path w="0" h="875523">
                  <a:moveTo>
                    <a:pt x="0" y="0"/>
                  </a:moveTo>
                  <a:lnTo>
                    <a:pt x="0" y="8755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3443657" y="4157438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3329122" y="3673905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3347018" y="3673905"/>
              <a:ext cx="0" cy="297648"/>
            </a:xfrm>
            <a:custGeom>
              <a:avLst/>
              <a:pathLst>
                <a:path w="0" h="297648">
                  <a:moveTo>
                    <a:pt x="0" y="0"/>
                  </a:moveTo>
                  <a:lnTo>
                    <a:pt x="0" y="2976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3329122" y="3971554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302668" y="4000828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320564" y="4000828"/>
              <a:ext cx="0" cy="165552"/>
            </a:xfrm>
            <a:custGeom>
              <a:avLst/>
              <a:pathLst>
                <a:path w="0" h="165552">
                  <a:moveTo>
                    <a:pt x="0" y="0"/>
                  </a:moveTo>
                  <a:lnTo>
                    <a:pt x="0" y="1655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302668" y="4166380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188133" y="4057941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206029" y="4057941"/>
              <a:ext cx="0" cy="172527"/>
            </a:xfrm>
            <a:custGeom>
              <a:avLst/>
              <a:pathLst>
                <a:path w="0" h="172527">
                  <a:moveTo>
                    <a:pt x="0" y="0"/>
                  </a:moveTo>
                  <a:lnTo>
                    <a:pt x="0" y="17252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188133" y="4230468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016331" y="3541464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034227" y="3541464"/>
              <a:ext cx="0" cy="709008"/>
            </a:xfrm>
            <a:custGeom>
              <a:avLst/>
              <a:pathLst>
                <a:path w="0" h="709008">
                  <a:moveTo>
                    <a:pt x="0" y="0"/>
                  </a:moveTo>
                  <a:lnTo>
                    <a:pt x="0" y="7090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016331" y="4250473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3901796" y="3965314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3919692" y="3965314"/>
              <a:ext cx="0" cy="95935"/>
            </a:xfrm>
            <a:custGeom>
              <a:avLst/>
              <a:pathLst>
                <a:path w="0" h="95935">
                  <a:moveTo>
                    <a:pt x="0" y="0"/>
                  </a:moveTo>
                  <a:lnTo>
                    <a:pt x="0" y="959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3901796" y="4061249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4875343" y="4148428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4893239" y="4148428"/>
              <a:ext cx="0" cy="130902"/>
            </a:xfrm>
            <a:custGeom>
              <a:avLst/>
              <a:pathLst>
                <a:path w="0" h="130902">
                  <a:moveTo>
                    <a:pt x="0" y="0"/>
                  </a:moveTo>
                  <a:lnTo>
                    <a:pt x="0" y="1309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4875343" y="4279330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4760808" y="4116057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4778704" y="4116057"/>
              <a:ext cx="0" cy="335641"/>
            </a:xfrm>
            <a:custGeom>
              <a:avLst/>
              <a:pathLst>
                <a:path w="0" h="335641">
                  <a:moveTo>
                    <a:pt x="0" y="0"/>
                  </a:moveTo>
                  <a:lnTo>
                    <a:pt x="0" y="33564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4760808" y="4451699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4589005" y="3565949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606901" y="3565949"/>
              <a:ext cx="0" cy="346989"/>
            </a:xfrm>
            <a:custGeom>
              <a:avLst/>
              <a:pathLst>
                <a:path w="0" h="346989">
                  <a:moveTo>
                    <a:pt x="0" y="0"/>
                  </a:moveTo>
                  <a:lnTo>
                    <a:pt x="0" y="3469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4589005" y="3912939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4474471" y="3507071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4492367" y="3507071"/>
              <a:ext cx="0" cy="281323"/>
            </a:xfrm>
            <a:custGeom>
              <a:avLst/>
              <a:pathLst>
                <a:path w="0" h="281323">
                  <a:moveTo>
                    <a:pt x="0" y="0"/>
                  </a:moveTo>
                  <a:lnTo>
                    <a:pt x="0" y="2813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4474471" y="3788394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5448017" y="4039433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5465913" y="4039433"/>
              <a:ext cx="0" cy="308707"/>
            </a:xfrm>
            <a:custGeom>
              <a:avLst/>
              <a:pathLst>
                <a:path w="0" h="308707">
                  <a:moveTo>
                    <a:pt x="0" y="0"/>
                  </a:moveTo>
                  <a:lnTo>
                    <a:pt x="0" y="30870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5448017" y="4348141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5333482" y="4049172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5351378" y="4049172"/>
              <a:ext cx="0" cy="354044"/>
            </a:xfrm>
            <a:custGeom>
              <a:avLst/>
              <a:pathLst>
                <a:path w="0" h="354044">
                  <a:moveTo>
                    <a:pt x="0" y="0"/>
                  </a:moveTo>
                  <a:lnTo>
                    <a:pt x="0" y="35404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5333482" y="4403216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5161680" y="3104615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5179576" y="3104615"/>
              <a:ext cx="0" cy="1230121"/>
            </a:xfrm>
            <a:custGeom>
              <a:avLst/>
              <a:pathLst>
                <a:path w="0" h="1230121">
                  <a:moveTo>
                    <a:pt x="0" y="0"/>
                  </a:moveTo>
                  <a:lnTo>
                    <a:pt x="0" y="123012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5161680" y="4334737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5047145" y="3342478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5065041" y="3342478"/>
              <a:ext cx="0" cy="383661"/>
            </a:xfrm>
            <a:custGeom>
              <a:avLst/>
              <a:pathLst>
                <a:path w="0" h="383661">
                  <a:moveTo>
                    <a:pt x="0" y="0"/>
                  </a:moveTo>
                  <a:lnTo>
                    <a:pt x="0" y="3836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5047145" y="3726140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6020691" y="3867226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6038588" y="3867226"/>
              <a:ext cx="0" cy="544236"/>
            </a:xfrm>
            <a:custGeom>
              <a:avLst/>
              <a:pathLst>
                <a:path w="0" h="544236">
                  <a:moveTo>
                    <a:pt x="0" y="0"/>
                  </a:moveTo>
                  <a:lnTo>
                    <a:pt x="0" y="5442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6020691" y="4411462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5906157" y="4060542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5924053" y="4060542"/>
              <a:ext cx="0" cy="396116"/>
            </a:xfrm>
            <a:custGeom>
              <a:avLst/>
              <a:pathLst>
                <a:path w="0" h="396116">
                  <a:moveTo>
                    <a:pt x="0" y="0"/>
                  </a:moveTo>
                  <a:lnTo>
                    <a:pt x="0" y="3961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5906157" y="4456659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5734354" y="2860439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5752250" y="2860439"/>
              <a:ext cx="0" cy="1379497"/>
            </a:xfrm>
            <a:custGeom>
              <a:avLst/>
              <a:pathLst>
                <a:path w="0" h="1379497">
                  <a:moveTo>
                    <a:pt x="0" y="0"/>
                  </a:moveTo>
                  <a:lnTo>
                    <a:pt x="0" y="137949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5734354" y="4239937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5619819" y="3405411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5637715" y="3405411"/>
              <a:ext cx="0" cy="316128"/>
            </a:xfrm>
            <a:custGeom>
              <a:avLst/>
              <a:pathLst>
                <a:path w="0" h="316128">
                  <a:moveTo>
                    <a:pt x="0" y="0"/>
                  </a:moveTo>
                  <a:lnTo>
                    <a:pt x="0" y="3161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5619819" y="3721539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6593366" y="3985774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6611262" y="3985774"/>
              <a:ext cx="0" cy="122420"/>
            </a:xfrm>
            <a:custGeom>
              <a:avLst/>
              <a:pathLst>
                <a:path w="0" h="122420">
                  <a:moveTo>
                    <a:pt x="0" y="0"/>
                  </a:moveTo>
                  <a:lnTo>
                    <a:pt x="0" y="1224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6593366" y="4108194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478831" y="4344134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6496727" y="4344134"/>
              <a:ext cx="0" cy="222352"/>
            </a:xfrm>
            <a:custGeom>
              <a:avLst/>
              <a:pathLst>
                <a:path w="0" h="222352">
                  <a:moveTo>
                    <a:pt x="0" y="0"/>
                  </a:moveTo>
                  <a:lnTo>
                    <a:pt x="0" y="2223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6478831" y="4566486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6307029" y="3140312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6324925" y="3140312"/>
              <a:ext cx="0" cy="1501203"/>
            </a:xfrm>
            <a:custGeom>
              <a:avLst/>
              <a:pathLst>
                <a:path w="0" h="1501203">
                  <a:moveTo>
                    <a:pt x="0" y="0"/>
                  </a:moveTo>
                  <a:lnTo>
                    <a:pt x="0" y="150120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6307029" y="4641515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6192494" y="3725800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6210390" y="3725800"/>
              <a:ext cx="0" cy="189969"/>
            </a:xfrm>
            <a:custGeom>
              <a:avLst/>
              <a:pathLst>
                <a:path w="0" h="189969">
                  <a:moveTo>
                    <a:pt x="0" y="0"/>
                  </a:moveTo>
                  <a:lnTo>
                    <a:pt x="0" y="18996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6192494" y="3915769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7166040" y="3809271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7183936" y="3809271"/>
              <a:ext cx="0" cy="78766"/>
            </a:xfrm>
            <a:custGeom>
              <a:avLst/>
              <a:pathLst>
                <a:path w="0" h="78766">
                  <a:moveTo>
                    <a:pt x="0" y="0"/>
                  </a:moveTo>
                  <a:lnTo>
                    <a:pt x="0" y="7876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7166040" y="3888038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7051505" y="3970689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7069402" y="3970689"/>
              <a:ext cx="0" cy="342493"/>
            </a:xfrm>
            <a:custGeom>
              <a:avLst/>
              <a:pathLst>
                <a:path w="0" h="342493">
                  <a:moveTo>
                    <a:pt x="0" y="0"/>
                  </a:moveTo>
                  <a:lnTo>
                    <a:pt x="0" y="3424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7051505" y="4313183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6879703" y="3043458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6897599" y="3043458"/>
              <a:ext cx="0" cy="1876777"/>
            </a:xfrm>
            <a:custGeom>
              <a:avLst/>
              <a:pathLst>
                <a:path w="0" h="1876777">
                  <a:moveTo>
                    <a:pt x="0" y="0"/>
                  </a:moveTo>
                  <a:lnTo>
                    <a:pt x="0" y="187677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6879703" y="4920236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6765168" y="3553917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6783064" y="3553917"/>
              <a:ext cx="0" cy="441051"/>
            </a:xfrm>
            <a:custGeom>
              <a:avLst/>
              <a:pathLst>
                <a:path w="0" h="441051">
                  <a:moveTo>
                    <a:pt x="0" y="0"/>
                  </a:moveTo>
                  <a:lnTo>
                    <a:pt x="0" y="4410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6765168" y="3994969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tx210"/>
            <p:cNvSpPr/>
            <p:nvPr/>
          </p:nvSpPr>
          <p:spPr>
            <a:xfrm>
              <a:off x="816999" y="475150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692688" y="3779298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692688" y="2806821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213" name="pl213"/>
            <p:cNvSpPr/>
            <p:nvPr/>
          </p:nvSpPr>
          <p:spPr>
            <a:xfrm>
              <a:off x="906991" y="47916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906991" y="38194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906991" y="28472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1113587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1399925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1686262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1972599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2258936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2545274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2831611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3117948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3404285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3690622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3976960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4263297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4549634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4835971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5122308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5408646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5694983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5981320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6267657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6553995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6840332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7126669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tx238"/>
            <p:cNvSpPr/>
            <p:nvPr/>
          </p:nvSpPr>
          <p:spPr>
            <a:xfrm rot="-2700000">
              <a:off x="348022" y="5418466"/>
              <a:ext cx="91956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JL701 pRS316 EX</a:t>
              </a:r>
            </a:p>
          </p:txBody>
        </p:sp>
        <p:sp>
          <p:nvSpPr>
            <p:cNvPr id="239" name="tx239"/>
            <p:cNvSpPr/>
            <p:nvPr/>
          </p:nvSpPr>
          <p:spPr>
            <a:xfrm rot="-2700000">
              <a:off x="618523" y="5425026"/>
              <a:ext cx="938118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JL701 pRS316 QC</a:t>
              </a:r>
            </a:p>
          </p:txBody>
        </p:sp>
        <p:sp>
          <p:nvSpPr>
            <p:cNvPr id="240" name="tx240"/>
            <p:cNvSpPr/>
            <p:nvPr/>
          </p:nvSpPr>
          <p:spPr>
            <a:xfrm rot="-2700000">
              <a:off x="888930" y="5431625"/>
              <a:ext cx="956781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SC022 pRS316 EX</a:t>
              </a:r>
            </a:p>
          </p:txBody>
        </p:sp>
        <p:sp>
          <p:nvSpPr>
            <p:cNvPr id="241" name="tx241"/>
            <p:cNvSpPr/>
            <p:nvPr/>
          </p:nvSpPr>
          <p:spPr>
            <a:xfrm rot="-2700000">
              <a:off x="1159431" y="5438184"/>
              <a:ext cx="975335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SC022 pRS316 QC</a:t>
              </a:r>
            </a:p>
          </p:txBody>
        </p:sp>
        <p:sp>
          <p:nvSpPr>
            <p:cNvPr id="242" name="tx242"/>
            <p:cNvSpPr/>
            <p:nvPr/>
          </p:nvSpPr>
          <p:spPr>
            <a:xfrm rot="-2700000">
              <a:off x="1461605" y="5431625"/>
              <a:ext cx="956781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SC023 pRS316 EX</a:t>
              </a:r>
            </a:p>
          </p:txBody>
        </p:sp>
        <p:sp>
          <p:nvSpPr>
            <p:cNvPr id="243" name="tx243"/>
            <p:cNvSpPr/>
            <p:nvPr/>
          </p:nvSpPr>
          <p:spPr>
            <a:xfrm rot="-2700000">
              <a:off x="1732105" y="5438184"/>
              <a:ext cx="975335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SC023 pRS316 QC</a:t>
              </a:r>
            </a:p>
          </p:txBody>
        </p:sp>
        <p:sp>
          <p:nvSpPr>
            <p:cNvPr id="244" name="tx244"/>
            <p:cNvSpPr/>
            <p:nvPr/>
          </p:nvSpPr>
          <p:spPr>
            <a:xfrm rot="-2700000">
              <a:off x="2034279" y="5431625"/>
              <a:ext cx="956781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SC024 pRS316 EX</a:t>
              </a:r>
            </a:p>
          </p:txBody>
        </p:sp>
        <p:sp>
          <p:nvSpPr>
            <p:cNvPr id="245" name="tx245"/>
            <p:cNvSpPr/>
            <p:nvPr/>
          </p:nvSpPr>
          <p:spPr>
            <a:xfrm rot="-2700000">
              <a:off x="2304779" y="5438184"/>
              <a:ext cx="975335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SC024 pRS316 QC</a:t>
              </a:r>
            </a:p>
          </p:txBody>
        </p:sp>
        <p:sp>
          <p:nvSpPr>
            <p:cNvPr id="246" name="tx246"/>
            <p:cNvSpPr/>
            <p:nvPr/>
          </p:nvSpPr>
          <p:spPr>
            <a:xfrm rot="-2700000">
              <a:off x="2606953" y="5431625"/>
              <a:ext cx="956781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SC025 pRS316 EX</a:t>
              </a:r>
            </a:p>
          </p:txBody>
        </p:sp>
        <p:sp>
          <p:nvSpPr>
            <p:cNvPr id="247" name="tx247"/>
            <p:cNvSpPr/>
            <p:nvPr/>
          </p:nvSpPr>
          <p:spPr>
            <a:xfrm rot="-2700000">
              <a:off x="2877454" y="5438184"/>
              <a:ext cx="975335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SC025 pRS316 QC</a:t>
              </a:r>
            </a:p>
          </p:txBody>
        </p:sp>
        <p:sp>
          <p:nvSpPr>
            <p:cNvPr id="248" name="tx248"/>
            <p:cNvSpPr/>
            <p:nvPr/>
          </p:nvSpPr>
          <p:spPr>
            <a:xfrm rot="-2700000">
              <a:off x="3179628" y="5431625"/>
              <a:ext cx="956781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SC026 pRS316 EX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3450128" y="5438184"/>
              <a:ext cx="975335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SC026 pRS316 QC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3752302" y="5431625"/>
              <a:ext cx="956781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SC027 pRS316 EX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4022803" y="5438184"/>
              <a:ext cx="975335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SC027 pRS316 QC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4324977" y="5431625"/>
              <a:ext cx="956781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SC028 pRS316 EX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4595477" y="5438184"/>
              <a:ext cx="975335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SC028 pRS316 QC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4897651" y="5431625"/>
              <a:ext cx="956781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SC029 pRS316 EX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5168152" y="5438184"/>
              <a:ext cx="975335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SC029 pRS316 QC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5470326" y="5431625"/>
              <a:ext cx="956781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SC030 pRS316 EX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5740826" y="5438184"/>
              <a:ext cx="975335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SC030 pRS316 QC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6043000" y="5431625"/>
              <a:ext cx="956781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SC031 pRS316 EX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2700000">
              <a:off x="6313500" y="5438184"/>
              <a:ext cx="975335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SC031 pRS316 QC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3751165" y="5919943"/>
              <a:ext cx="737927" cy="105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gene_name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5400000">
              <a:off x="-354794" y="3414735"/>
              <a:ext cx="1832130" cy="1314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mScarlet Fluorescence (A.U.)</a:t>
              </a:r>
            </a:p>
          </p:txBody>
        </p:sp>
        <p:sp>
          <p:nvSpPr>
            <p:cNvPr id="262" name="rc262"/>
            <p:cNvSpPr/>
            <p:nvPr/>
          </p:nvSpPr>
          <p:spPr>
            <a:xfrm>
              <a:off x="7437649" y="3091066"/>
              <a:ext cx="1179561" cy="77878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tx263"/>
            <p:cNvSpPr/>
            <p:nvPr/>
          </p:nvSpPr>
          <p:spPr>
            <a:xfrm>
              <a:off x="7507238" y="3142477"/>
              <a:ext cx="1040383" cy="133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QC.EX.light.dark</a:t>
              </a:r>
            </a:p>
          </p:txBody>
        </p:sp>
        <p:sp>
          <p:nvSpPr>
            <p:cNvPr id="264" name="rc264"/>
            <p:cNvSpPr/>
            <p:nvPr/>
          </p:nvSpPr>
          <p:spPr>
            <a:xfrm>
              <a:off x="7507238" y="3361350"/>
              <a:ext cx="219455" cy="21945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rc265"/>
            <p:cNvSpPr/>
            <p:nvPr/>
          </p:nvSpPr>
          <p:spPr>
            <a:xfrm>
              <a:off x="7516238" y="3370350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rc266"/>
            <p:cNvSpPr/>
            <p:nvPr/>
          </p:nvSpPr>
          <p:spPr>
            <a:xfrm>
              <a:off x="7507238" y="3580806"/>
              <a:ext cx="219455" cy="21945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rc267"/>
            <p:cNvSpPr/>
            <p:nvPr/>
          </p:nvSpPr>
          <p:spPr>
            <a:xfrm>
              <a:off x="7516238" y="3589806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tx268"/>
            <p:cNvSpPr/>
            <p:nvPr/>
          </p:nvSpPr>
          <p:spPr>
            <a:xfrm>
              <a:off x="7796283" y="3429031"/>
              <a:ext cx="235962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Dark</a:t>
              </a:r>
            </a:p>
          </p:txBody>
        </p:sp>
        <p:sp>
          <p:nvSpPr>
            <p:cNvPr id="269" name="tx269"/>
            <p:cNvSpPr/>
            <p:nvPr/>
          </p:nvSpPr>
          <p:spPr>
            <a:xfrm>
              <a:off x="7796283" y="3625459"/>
              <a:ext cx="242346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Light</a:t>
              </a:r>
            </a:p>
          </p:txBody>
        </p:sp>
        <p:sp>
          <p:nvSpPr>
            <p:cNvPr id="270" name="tx270"/>
            <p:cNvSpPr/>
            <p:nvPr/>
          </p:nvSpPr>
          <p:spPr>
            <a:xfrm>
              <a:off x="941785" y="1629434"/>
              <a:ext cx="1490915" cy="16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mScarletUngrouped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72836" y="1896704"/>
              <a:ext cx="6728978" cy="330800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72836" y="4743453"/>
              <a:ext cx="6728978" cy="0"/>
            </a:xfrm>
            <a:custGeom>
              <a:avLst/>
              <a:pathLst>
                <a:path w="6728978" h="0">
                  <a:moveTo>
                    <a:pt x="0" y="0"/>
                  </a:moveTo>
                  <a:lnTo>
                    <a:pt x="6728978" y="0"/>
                  </a:lnTo>
                  <a:lnTo>
                    <a:pt x="672897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72836" y="4121668"/>
              <a:ext cx="6728978" cy="0"/>
            </a:xfrm>
            <a:custGeom>
              <a:avLst/>
              <a:pathLst>
                <a:path w="6728978" h="0">
                  <a:moveTo>
                    <a:pt x="0" y="0"/>
                  </a:moveTo>
                  <a:lnTo>
                    <a:pt x="6728978" y="0"/>
                  </a:lnTo>
                  <a:lnTo>
                    <a:pt x="672897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72836" y="3499884"/>
              <a:ext cx="6728978" cy="0"/>
            </a:xfrm>
            <a:custGeom>
              <a:avLst/>
              <a:pathLst>
                <a:path w="6728978" h="0">
                  <a:moveTo>
                    <a:pt x="0" y="0"/>
                  </a:moveTo>
                  <a:lnTo>
                    <a:pt x="6728978" y="0"/>
                  </a:lnTo>
                  <a:lnTo>
                    <a:pt x="672897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72836" y="2878100"/>
              <a:ext cx="6728978" cy="0"/>
            </a:xfrm>
            <a:custGeom>
              <a:avLst/>
              <a:pathLst>
                <a:path w="6728978" h="0">
                  <a:moveTo>
                    <a:pt x="0" y="0"/>
                  </a:moveTo>
                  <a:lnTo>
                    <a:pt x="6728978" y="0"/>
                  </a:lnTo>
                  <a:lnTo>
                    <a:pt x="672897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72836" y="2256316"/>
              <a:ext cx="6728978" cy="0"/>
            </a:xfrm>
            <a:custGeom>
              <a:avLst/>
              <a:pathLst>
                <a:path w="6728978" h="0">
                  <a:moveTo>
                    <a:pt x="0" y="0"/>
                  </a:moveTo>
                  <a:lnTo>
                    <a:pt x="6728978" y="0"/>
                  </a:lnTo>
                  <a:lnTo>
                    <a:pt x="672897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72836" y="5054345"/>
              <a:ext cx="6728978" cy="0"/>
            </a:xfrm>
            <a:custGeom>
              <a:avLst/>
              <a:pathLst>
                <a:path w="6728978" h="0">
                  <a:moveTo>
                    <a:pt x="0" y="0"/>
                  </a:moveTo>
                  <a:lnTo>
                    <a:pt x="6728978" y="0"/>
                  </a:lnTo>
                  <a:lnTo>
                    <a:pt x="672897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72836" y="4432560"/>
              <a:ext cx="6728978" cy="0"/>
            </a:xfrm>
            <a:custGeom>
              <a:avLst/>
              <a:pathLst>
                <a:path w="6728978" h="0">
                  <a:moveTo>
                    <a:pt x="0" y="0"/>
                  </a:moveTo>
                  <a:lnTo>
                    <a:pt x="6728978" y="0"/>
                  </a:lnTo>
                  <a:lnTo>
                    <a:pt x="672897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72836" y="3810776"/>
              <a:ext cx="6728978" cy="0"/>
            </a:xfrm>
            <a:custGeom>
              <a:avLst/>
              <a:pathLst>
                <a:path w="6728978" h="0">
                  <a:moveTo>
                    <a:pt x="0" y="0"/>
                  </a:moveTo>
                  <a:lnTo>
                    <a:pt x="6728978" y="0"/>
                  </a:lnTo>
                  <a:lnTo>
                    <a:pt x="672897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72836" y="3188992"/>
              <a:ext cx="6728978" cy="0"/>
            </a:xfrm>
            <a:custGeom>
              <a:avLst/>
              <a:pathLst>
                <a:path w="6728978" h="0">
                  <a:moveTo>
                    <a:pt x="0" y="0"/>
                  </a:moveTo>
                  <a:lnTo>
                    <a:pt x="6728978" y="0"/>
                  </a:lnTo>
                  <a:lnTo>
                    <a:pt x="672897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72836" y="2567208"/>
              <a:ext cx="6728978" cy="0"/>
            </a:xfrm>
            <a:custGeom>
              <a:avLst/>
              <a:pathLst>
                <a:path w="6728978" h="0">
                  <a:moveTo>
                    <a:pt x="0" y="0"/>
                  </a:moveTo>
                  <a:lnTo>
                    <a:pt x="6728978" y="0"/>
                  </a:lnTo>
                  <a:lnTo>
                    <a:pt x="672897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72836" y="1945423"/>
              <a:ext cx="6728978" cy="0"/>
            </a:xfrm>
            <a:custGeom>
              <a:avLst/>
              <a:pathLst>
                <a:path w="6728978" h="0">
                  <a:moveTo>
                    <a:pt x="0" y="0"/>
                  </a:moveTo>
                  <a:lnTo>
                    <a:pt x="6728978" y="0"/>
                  </a:lnTo>
                  <a:lnTo>
                    <a:pt x="672897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33317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934118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534920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135722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736523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337325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938127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538928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139730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740532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341333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092996" y="3782560"/>
              <a:ext cx="480641" cy="127178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693798" y="2827982"/>
              <a:ext cx="480641" cy="222636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294599" y="2872744"/>
              <a:ext cx="480641" cy="218160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895401" y="2720870"/>
              <a:ext cx="480641" cy="233347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496203" y="2883922"/>
              <a:ext cx="480641" cy="217042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097004" y="2738824"/>
              <a:ext cx="480641" cy="231552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697806" y="2457598"/>
              <a:ext cx="480641" cy="259674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298608" y="3165380"/>
              <a:ext cx="480641" cy="188896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899409" y="2997102"/>
              <a:ext cx="480641" cy="2057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6500211" y="2586807"/>
              <a:ext cx="480641" cy="24675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7101013" y="2543633"/>
              <a:ext cx="480641" cy="251071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258216" y="3121485"/>
              <a:ext cx="150200" cy="0"/>
            </a:xfrm>
            <a:custGeom>
              <a:avLst/>
              <a:pathLst>
                <a:path w="150200" h="0">
                  <a:moveTo>
                    <a:pt x="0" y="0"/>
                  </a:moveTo>
                  <a:lnTo>
                    <a:pt x="150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333317" y="3121485"/>
              <a:ext cx="0" cy="1322148"/>
            </a:xfrm>
            <a:custGeom>
              <a:avLst/>
              <a:pathLst>
                <a:path w="0" h="1322148">
                  <a:moveTo>
                    <a:pt x="0" y="0"/>
                  </a:moveTo>
                  <a:lnTo>
                    <a:pt x="0" y="13221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258216" y="4443634"/>
              <a:ext cx="150200" cy="0"/>
            </a:xfrm>
            <a:custGeom>
              <a:avLst/>
              <a:pathLst>
                <a:path w="150200" h="0">
                  <a:moveTo>
                    <a:pt x="0" y="0"/>
                  </a:moveTo>
                  <a:lnTo>
                    <a:pt x="150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859018" y="2405069"/>
              <a:ext cx="150200" cy="0"/>
            </a:xfrm>
            <a:custGeom>
              <a:avLst/>
              <a:pathLst>
                <a:path w="150200" h="0">
                  <a:moveTo>
                    <a:pt x="0" y="0"/>
                  </a:moveTo>
                  <a:lnTo>
                    <a:pt x="150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934118" y="2405069"/>
              <a:ext cx="0" cy="845826"/>
            </a:xfrm>
            <a:custGeom>
              <a:avLst/>
              <a:pathLst>
                <a:path w="0" h="845826">
                  <a:moveTo>
                    <a:pt x="0" y="0"/>
                  </a:moveTo>
                  <a:lnTo>
                    <a:pt x="0" y="8458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859018" y="3250896"/>
              <a:ext cx="150200" cy="0"/>
            </a:xfrm>
            <a:custGeom>
              <a:avLst/>
              <a:pathLst>
                <a:path w="150200" h="0">
                  <a:moveTo>
                    <a:pt x="0" y="0"/>
                  </a:moveTo>
                  <a:lnTo>
                    <a:pt x="150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459820" y="2539094"/>
              <a:ext cx="150200" cy="0"/>
            </a:xfrm>
            <a:custGeom>
              <a:avLst/>
              <a:pathLst>
                <a:path w="150200" h="0">
                  <a:moveTo>
                    <a:pt x="0" y="0"/>
                  </a:moveTo>
                  <a:lnTo>
                    <a:pt x="150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534920" y="2539094"/>
              <a:ext cx="0" cy="667300"/>
            </a:xfrm>
            <a:custGeom>
              <a:avLst/>
              <a:pathLst>
                <a:path w="0" h="667300">
                  <a:moveTo>
                    <a:pt x="0" y="0"/>
                  </a:moveTo>
                  <a:lnTo>
                    <a:pt x="0" y="66730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459820" y="3206394"/>
              <a:ext cx="150200" cy="0"/>
            </a:xfrm>
            <a:custGeom>
              <a:avLst/>
              <a:pathLst>
                <a:path w="150200" h="0">
                  <a:moveTo>
                    <a:pt x="0" y="0"/>
                  </a:moveTo>
                  <a:lnTo>
                    <a:pt x="150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060621" y="2492542"/>
              <a:ext cx="150200" cy="0"/>
            </a:xfrm>
            <a:custGeom>
              <a:avLst/>
              <a:pathLst>
                <a:path w="150200" h="0">
                  <a:moveTo>
                    <a:pt x="0" y="0"/>
                  </a:moveTo>
                  <a:lnTo>
                    <a:pt x="150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135722" y="2492542"/>
              <a:ext cx="0" cy="456656"/>
            </a:xfrm>
            <a:custGeom>
              <a:avLst/>
              <a:pathLst>
                <a:path w="0" h="456656">
                  <a:moveTo>
                    <a:pt x="0" y="0"/>
                  </a:moveTo>
                  <a:lnTo>
                    <a:pt x="0" y="4566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060621" y="2949199"/>
              <a:ext cx="150200" cy="0"/>
            </a:xfrm>
            <a:custGeom>
              <a:avLst/>
              <a:pathLst>
                <a:path w="150200" h="0">
                  <a:moveTo>
                    <a:pt x="0" y="0"/>
                  </a:moveTo>
                  <a:lnTo>
                    <a:pt x="150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661423" y="2585688"/>
              <a:ext cx="150200" cy="0"/>
            </a:xfrm>
            <a:custGeom>
              <a:avLst/>
              <a:pathLst>
                <a:path w="150200" h="0">
                  <a:moveTo>
                    <a:pt x="0" y="0"/>
                  </a:moveTo>
                  <a:lnTo>
                    <a:pt x="150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736523" y="2585688"/>
              <a:ext cx="0" cy="596467"/>
            </a:xfrm>
            <a:custGeom>
              <a:avLst/>
              <a:pathLst>
                <a:path w="0" h="596467">
                  <a:moveTo>
                    <a:pt x="0" y="0"/>
                  </a:moveTo>
                  <a:lnTo>
                    <a:pt x="0" y="5964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661423" y="3182155"/>
              <a:ext cx="150200" cy="0"/>
            </a:xfrm>
            <a:custGeom>
              <a:avLst/>
              <a:pathLst>
                <a:path w="150200" h="0">
                  <a:moveTo>
                    <a:pt x="0" y="0"/>
                  </a:moveTo>
                  <a:lnTo>
                    <a:pt x="150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262225" y="2519055"/>
              <a:ext cx="150200" cy="0"/>
            </a:xfrm>
            <a:custGeom>
              <a:avLst/>
              <a:pathLst>
                <a:path w="150200" h="0">
                  <a:moveTo>
                    <a:pt x="0" y="0"/>
                  </a:moveTo>
                  <a:lnTo>
                    <a:pt x="150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337325" y="2519055"/>
              <a:ext cx="0" cy="439537"/>
            </a:xfrm>
            <a:custGeom>
              <a:avLst/>
              <a:pathLst>
                <a:path w="0" h="439537">
                  <a:moveTo>
                    <a:pt x="0" y="0"/>
                  </a:moveTo>
                  <a:lnTo>
                    <a:pt x="0" y="4395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262225" y="2958593"/>
              <a:ext cx="150200" cy="0"/>
            </a:xfrm>
            <a:custGeom>
              <a:avLst/>
              <a:pathLst>
                <a:path w="150200" h="0">
                  <a:moveTo>
                    <a:pt x="0" y="0"/>
                  </a:moveTo>
                  <a:lnTo>
                    <a:pt x="150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863026" y="2047068"/>
              <a:ext cx="150200" cy="0"/>
            </a:xfrm>
            <a:custGeom>
              <a:avLst/>
              <a:pathLst>
                <a:path w="150200" h="0">
                  <a:moveTo>
                    <a:pt x="0" y="0"/>
                  </a:moveTo>
                  <a:lnTo>
                    <a:pt x="150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938127" y="2047068"/>
              <a:ext cx="0" cy="821061"/>
            </a:xfrm>
            <a:custGeom>
              <a:avLst/>
              <a:pathLst>
                <a:path w="0" h="821061">
                  <a:moveTo>
                    <a:pt x="0" y="0"/>
                  </a:moveTo>
                  <a:lnTo>
                    <a:pt x="0" y="8210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863026" y="2868129"/>
              <a:ext cx="150200" cy="0"/>
            </a:xfrm>
            <a:custGeom>
              <a:avLst/>
              <a:pathLst>
                <a:path w="150200" h="0">
                  <a:moveTo>
                    <a:pt x="0" y="0"/>
                  </a:moveTo>
                  <a:lnTo>
                    <a:pt x="150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463828" y="2946984"/>
              <a:ext cx="150200" cy="0"/>
            </a:xfrm>
            <a:custGeom>
              <a:avLst/>
              <a:pathLst>
                <a:path w="150200" h="0">
                  <a:moveTo>
                    <a:pt x="0" y="0"/>
                  </a:moveTo>
                  <a:lnTo>
                    <a:pt x="150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538928" y="2946984"/>
              <a:ext cx="0" cy="436792"/>
            </a:xfrm>
            <a:custGeom>
              <a:avLst/>
              <a:pathLst>
                <a:path w="0" h="436792">
                  <a:moveTo>
                    <a:pt x="0" y="0"/>
                  </a:moveTo>
                  <a:lnTo>
                    <a:pt x="0" y="4367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463828" y="3383776"/>
              <a:ext cx="150200" cy="0"/>
            </a:xfrm>
            <a:custGeom>
              <a:avLst/>
              <a:pathLst>
                <a:path w="150200" h="0">
                  <a:moveTo>
                    <a:pt x="0" y="0"/>
                  </a:moveTo>
                  <a:lnTo>
                    <a:pt x="150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064630" y="2905005"/>
              <a:ext cx="150200" cy="0"/>
            </a:xfrm>
            <a:custGeom>
              <a:avLst/>
              <a:pathLst>
                <a:path w="150200" h="0">
                  <a:moveTo>
                    <a:pt x="0" y="0"/>
                  </a:moveTo>
                  <a:lnTo>
                    <a:pt x="150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139730" y="2905005"/>
              <a:ext cx="0" cy="184194"/>
            </a:xfrm>
            <a:custGeom>
              <a:avLst/>
              <a:pathLst>
                <a:path w="0" h="184194">
                  <a:moveTo>
                    <a:pt x="0" y="0"/>
                  </a:moveTo>
                  <a:lnTo>
                    <a:pt x="0" y="1841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064630" y="3089199"/>
              <a:ext cx="150200" cy="0"/>
            </a:xfrm>
            <a:custGeom>
              <a:avLst/>
              <a:pathLst>
                <a:path w="150200" h="0">
                  <a:moveTo>
                    <a:pt x="0" y="0"/>
                  </a:moveTo>
                  <a:lnTo>
                    <a:pt x="150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665431" y="2202434"/>
              <a:ext cx="150200" cy="0"/>
            </a:xfrm>
            <a:custGeom>
              <a:avLst/>
              <a:pathLst>
                <a:path w="150200" h="0">
                  <a:moveTo>
                    <a:pt x="0" y="0"/>
                  </a:moveTo>
                  <a:lnTo>
                    <a:pt x="150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740532" y="2202434"/>
              <a:ext cx="0" cy="768745"/>
            </a:xfrm>
            <a:custGeom>
              <a:avLst/>
              <a:pathLst>
                <a:path w="0" h="768745">
                  <a:moveTo>
                    <a:pt x="0" y="0"/>
                  </a:moveTo>
                  <a:lnTo>
                    <a:pt x="0" y="7687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665431" y="2971180"/>
              <a:ext cx="150200" cy="0"/>
            </a:xfrm>
            <a:custGeom>
              <a:avLst/>
              <a:pathLst>
                <a:path w="150200" h="0">
                  <a:moveTo>
                    <a:pt x="0" y="0"/>
                  </a:moveTo>
                  <a:lnTo>
                    <a:pt x="150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266233" y="2136046"/>
              <a:ext cx="150200" cy="0"/>
            </a:xfrm>
            <a:custGeom>
              <a:avLst/>
              <a:pathLst>
                <a:path w="150200" h="0">
                  <a:moveTo>
                    <a:pt x="0" y="0"/>
                  </a:moveTo>
                  <a:lnTo>
                    <a:pt x="150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341333" y="2136046"/>
              <a:ext cx="0" cy="815174"/>
            </a:xfrm>
            <a:custGeom>
              <a:avLst/>
              <a:pathLst>
                <a:path w="0" h="815174">
                  <a:moveTo>
                    <a:pt x="0" y="0"/>
                  </a:moveTo>
                  <a:lnTo>
                    <a:pt x="0" y="81517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266233" y="2951220"/>
              <a:ext cx="150200" cy="0"/>
            </a:xfrm>
            <a:custGeom>
              <a:avLst/>
              <a:pathLst>
                <a:path w="150200" h="0">
                  <a:moveTo>
                    <a:pt x="0" y="0"/>
                  </a:moveTo>
                  <a:lnTo>
                    <a:pt x="150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692688" y="5014154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92688" y="4392097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92688" y="3770585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92688" y="3148801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92688" y="2527017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92688" y="1905123"/>
              <a:ext cx="217517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1.25</a:t>
              </a:r>
            </a:p>
          </p:txBody>
        </p:sp>
        <p:sp>
          <p:nvSpPr>
            <p:cNvPr id="78" name="pl78"/>
            <p:cNvSpPr/>
            <p:nvPr/>
          </p:nvSpPr>
          <p:spPr>
            <a:xfrm>
              <a:off x="938041" y="50543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938041" y="44325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938041" y="38107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938041" y="31889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938041" y="25672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938041" y="19454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333317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934118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534920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135722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736523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337325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938127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538928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6139730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6740532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7341333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 rot="-2700000">
              <a:off x="721508" y="5495274"/>
              <a:ext cx="739427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JL701 pRS316</a:t>
              </a:r>
            </a:p>
          </p:txBody>
        </p:sp>
        <p:sp>
          <p:nvSpPr>
            <p:cNvPr id="96" name="tx96"/>
            <p:cNvSpPr/>
            <p:nvPr/>
          </p:nvSpPr>
          <p:spPr>
            <a:xfrm rot="-2700000">
              <a:off x="1290543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SC022 pRS316</a:t>
              </a:r>
            </a:p>
          </p:txBody>
        </p:sp>
        <p:sp>
          <p:nvSpPr>
            <p:cNvPr id="97" name="tx97"/>
            <p:cNvSpPr/>
            <p:nvPr/>
          </p:nvSpPr>
          <p:spPr>
            <a:xfrm rot="-2700000">
              <a:off x="1891344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SC023 pRS316</a:t>
              </a:r>
            </a:p>
          </p:txBody>
        </p:sp>
        <p:sp>
          <p:nvSpPr>
            <p:cNvPr id="98" name="tx98"/>
            <p:cNvSpPr/>
            <p:nvPr/>
          </p:nvSpPr>
          <p:spPr>
            <a:xfrm rot="-2700000">
              <a:off x="2492146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SC024 pRS316</a:t>
              </a:r>
            </a:p>
          </p:txBody>
        </p:sp>
        <p:sp>
          <p:nvSpPr>
            <p:cNvPr id="99" name="tx99"/>
            <p:cNvSpPr/>
            <p:nvPr/>
          </p:nvSpPr>
          <p:spPr>
            <a:xfrm rot="-2700000">
              <a:off x="3092948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SC025 pRS316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2700000">
              <a:off x="3693749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SC026 pRS316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2700000">
              <a:off x="4294551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SC027 pRS316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2700000">
              <a:off x="4895353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SC028 pRS316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2700000">
              <a:off x="5496154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SC029 pRS316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2700000">
              <a:off x="6096956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SC030 pRS316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2700000">
              <a:off x="6697758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SC031 pRS316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3968361" y="5919943"/>
              <a:ext cx="737927" cy="105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gene_name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5400000">
              <a:off x="-204657" y="3483789"/>
              <a:ext cx="1529469" cy="133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Signal Over Noise (ratio)</a:t>
              </a:r>
            </a:p>
          </p:txBody>
        </p:sp>
        <p:sp>
          <p:nvSpPr>
            <p:cNvPr id="108" name="rc108"/>
            <p:cNvSpPr/>
            <p:nvPr/>
          </p:nvSpPr>
          <p:spPr>
            <a:xfrm>
              <a:off x="7840992" y="3271042"/>
              <a:ext cx="776218" cy="5593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tx109"/>
            <p:cNvSpPr/>
            <p:nvPr/>
          </p:nvSpPr>
          <p:spPr>
            <a:xfrm>
              <a:off x="7910581" y="3354649"/>
              <a:ext cx="131923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fill</a:t>
              </a:r>
            </a:p>
          </p:txBody>
        </p:sp>
        <p:sp>
          <p:nvSpPr>
            <p:cNvPr id="110" name="rc110"/>
            <p:cNvSpPr/>
            <p:nvPr/>
          </p:nvSpPr>
          <p:spPr>
            <a:xfrm>
              <a:off x="7910581" y="3541325"/>
              <a:ext cx="219455" cy="21945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7919581" y="3550325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8199627" y="3606278"/>
              <a:ext cx="347994" cy="848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orange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972836" y="1629434"/>
              <a:ext cx="1490915" cy="16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gfpSignalOverNoise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chongwan</cp:lastModifiedBy>
  <cp:revision>3</cp:revision>
  <dcterms:created xsi:type="dcterms:W3CDTF">2017-02-13T16:18:36Z</dcterms:created>
  <dcterms:modified xsi:type="dcterms:W3CDTF">2024-11-06T14:02:11Z</dcterms:modified>
  <cp:category/>
</cp:coreProperties>
</file>