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2"/>
  </p:normalViewPr>
  <p:slideViewPr>
    <p:cSldViewPr snapToGrid="0">
      <p:cViewPr varScale="1">
        <p:scale>
          <a:sx n="81" d="100"/>
          <a:sy n="81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983-C772-165C-D0EB-2E6AD987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CA51-9A3A-BF82-E665-BD5AEE2C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6626-4178-9B30-68AB-49EC9F4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90A5-C277-3E9D-C5BE-58C7B831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F9AA-2D88-8A43-8E06-345D6A69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58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62D-757C-12A0-A7ED-B25885D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946D-EFFC-9893-2891-A8D75E08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E8E9-FA21-D73C-0219-4657CBD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612E-7EAE-6E42-7ABE-F8996FE6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A07D-38C4-A2C5-D1B7-5340DF3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754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011A2-8B96-3858-2003-1FE341D67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914D-AA6B-7B8A-3E1B-37D6C13B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A316-15DE-0BF5-C3E2-B291461C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D8F0-2912-A391-38A9-600B285D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3DC8-2B53-4A20-7586-335787B2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8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FBF-1F7E-135F-B6F8-66B101CB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3136FD50-2503-AE73-330A-1246594F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B964-2A1B-B31F-E7BE-1C038503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F3A9-4448-F03C-2CC8-0C76188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7F6F-CA84-FF3A-8519-22D8DB5F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792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3DD3-550C-51F0-4B65-7665E30F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92B5-CF0E-96A5-C896-55B1050C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5BD4-71A8-1401-87E4-8D6C21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9C26-AA25-63B3-7DBF-41687CD1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BFA-8A1C-64B3-D879-29DDC0DF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4363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8AC-CE00-5365-1020-AEA9A00B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B133-ED59-882C-AFDD-6A70489AB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65101-A19D-7166-62E6-3FD5D0A4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4346-27FE-A462-8ADE-94840B1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E8A0-9B12-9973-5919-FE3ADB09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BB41-B367-D1CA-925B-9B438E9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8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068-8A08-55A9-3F7A-CE53A8F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691C-8467-1C17-7B8F-82FE81C5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4E81-0B91-8CAA-6614-FE0BA60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4C698-9CE4-F239-D71C-8BDCEA91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10C4D-89B3-2D08-1C30-14F8309A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C5926-35F4-8BAB-25EB-928F896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3F8C8-5A6F-5C64-AB00-501D43B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68E7-A5F3-F5A8-75BA-7AED798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896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7D91-06C6-1286-D94F-B70DD050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2911-1A86-214B-3404-BEF11C1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6625F-4759-E0E4-05AC-11A66CB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3F135-C41B-AF89-1DF1-DF24262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52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41A2E-1FEE-B315-6F8B-F1D70B9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20ED-EDEA-5F44-3D33-E788064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A9D0F-833E-C65C-D659-999555CA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11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4ED3-3726-965E-3236-C6FAB91A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E967-E0CE-09AE-4A57-21FFC031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DDD0-A3AD-7384-1FF9-C9DDAD8C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7F3E-2D1E-78EA-8491-B1CC36A2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128D-0A11-BE5D-61AB-21B99A5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3283-F961-6051-3F24-1E173D16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17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F92-DBCC-FF70-EA73-B6496202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682B-31C3-BFC9-D3A1-51A8BC988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F55FD-2C5B-3031-5E2D-BCEF02F0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2822-A2AF-1757-BF14-81DE9DB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252A-A80D-5092-D1C0-30C62BD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13B7-0C02-0FA4-827E-E3798531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70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D63F8-0F5A-B7F9-23BC-2917D67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9AB17EA-91CD-5FF1-4680-7CEAD3FE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DA65-03E3-98FA-F5FF-5FD2A04BA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B1FB-9734-1FA4-C1CE-48207ACC5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C77D-B910-DBD1-361F-A2AB36AB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86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2F30-50B8-7B81-D9E2-2D4396BC7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FF99D-9C0C-4FB3-97CA-640E01673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H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1760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098C-529F-A1A7-37FA-F457794A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Balls and Point Graph</a:t>
            </a:r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A6A80BD4-1BD6-296D-ADF6-F3556B62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84541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Title</vt:lpstr>
      <vt:lpstr>Balls and Point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chongwan.w@gmail.com</dc:creator>
  <cp:lastModifiedBy>chongwan.w@gmail.com</cp:lastModifiedBy>
  <cp:revision>2</cp:revision>
  <dcterms:created xsi:type="dcterms:W3CDTF">2024-06-09T20:32:06Z</dcterms:created>
  <dcterms:modified xsi:type="dcterms:W3CDTF">2024-06-09T20:41:20Z</dcterms:modified>
</cp:coreProperties>
</file>