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5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3942663" y="5345265"/>
              <a:ext cx="1362744" cy="0"/>
            </a:xfrm>
            <a:custGeom>
              <a:avLst/>
              <a:pathLst>
                <a:path w="1362744" h="0">
                  <a:moveTo>
                    <a:pt x="1362744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2938272" y="4936005"/>
              <a:ext cx="2161186" cy="0"/>
            </a:xfrm>
            <a:custGeom>
              <a:avLst/>
              <a:pathLst>
                <a:path w="2161186" h="0">
                  <a:moveTo>
                    <a:pt x="0" y="0"/>
                  </a:moveTo>
                  <a:lnTo>
                    <a:pt x="2161186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095974" y="4526744"/>
              <a:ext cx="622525" cy="0"/>
            </a:xfrm>
            <a:custGeom>
              <a:avLst/>
              <a:pathLst>
                <a:path w="622525" h="0">
                  <a:moveTo>
                    <a:pt x="0" y="0"/>
                  </a:moveTo>
                  <a:lnTo>
                    <a:pt x="622525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3740523" y="4117484"/>
              <a:ext cx="3309713" cy="0"/>
            </a:xfrm>
            <a:custGeom>
              <a:avLst/>
              <a:pathLst>
                <a:path w="3309713" h="0">
                  <a:moveTo>
                    <a:pt x="0" y="0"/>
                  </a:moveTo>
                  <a:lnTo>
                    <a:pt x="3309713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2745960" y="3708223"/>
              <a:ext cx="3307180" cy="0"/>
            </a:xfrm>
            <a:custGeom>
              <a:avLst/>
              <a:pathLst>
                <a:path w="3307180" h="0">
                  <a:moveTo>
                    <a:pt x="3307180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7331294" y="3298963"/>
              <a:ext cx="719105" cy="0"/>
            </a:xfrm>
            <a:custGeom>
              <a:avLst/>
              <a:pathLst>
                <a:path w="719105" h="0">
                  <a:moveTo>
                    <a:pt x="0" y="0"/>
                  </a:moveTo>
                  <a:lnTo>
                    <a:pt x="719105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266553" y="2889702"/>
              <a:ext cx="1508383" cy="0"/>
            </a:xfrm>
            <a:custGeom>
              <a:avLst/>
              <a:pathLst>
                <a:path w="1508383" h="0">
                  <a:moveTo>
                    <a:pt x="1508383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403133" y="2480441"/>
              <a:ext cx="319021" cy="0"/>
            </a:xfrm>
            <a:custGeom>
              <a:avLst/>
              <a:pathLst>
                <a:path w="319021" h="0">
                  <a:moveTo>
                    <a:pt x="319021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6175448" y="2071181"/>
              <a:ext cx="642257" cy="0"/>
            </a:xfrm>
            <a:custGeom>
              <a:avLst/>
              <a:pathLst>
                <a:path w="642257" h="0">
                  <a:moveTo>
                    <a:pt x="642257" y="0"/>
                  </a:moveTo>
                  <a:lnTo>
                    <a:pt x="0" y="0"/>
                  </a:lnTo>
                </a:path>
              </a:pathLst>
            </a:custGeom>
            <a:ln w="108405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230920" y="5270778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3868175" y="5270778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978653" y="3633735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2671472" y="3633735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5700449" y="2815214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4192065" y="2815214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647666" y="2405953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8328645" y="2405953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6743218" y="1996693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6100960" y="1996693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4021486" y="4452256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4644012" y="4452256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3666035" y="4042996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6975748" y="4042996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7256807" y="3224475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7975912" y="3224475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2863784" y="4861517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5024971" y="4861517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2447150" y="534526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2447150" y="4936005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447150" y="452674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2447150" y="4117484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447150" y="370822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2447150" y="3298963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447150" y="288970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2447150" y="248044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2447150" y="2071181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  <a:lnTo>
                    <a:pt x="657381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2570083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3319208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4068333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481745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5566582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31570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7064832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7813957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8563082" y="1825625"/>
              <a:ext cx="0" cy="3765197"/>
            </a:xfrm>
            <a:custGeom>
              <a:avLst/>
              <a:pathLst>
                <a:path w="0" h="3765197">
                  <a:moveTo>
                    <a:pt x="0" y="37651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1815699" y="5279685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723878" y="487042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723878" y="4461164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1723878" y="4051823"/>
              <a:ext cx="660641" cy="1248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815699" y="3642643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723878" y="3233382"/>
              <a:ext cx="66064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815699" y="2824122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815699" y="2414861"/>
              <a:ext cx="568821" cy="1247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1815699" y="2005439"/>
              <a:ext cx="568821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70" name="pl68"/>
            <p:cNvSpPr/>
            <p:nvPr/>
          </p:nvSpPr>
          <p:spPr>
            <a:xfrm>
              <a:off x="2447150" y="5590822"/>
              <a:ext cx="6573813" cy="0"/>
            </a:xfrm>
            <a:custGeom>
              <a:avLst/>
              <a:pathLst>
                <a:path w="6573813" h="0">
                  <a:moveTo>
                    <a:pt x="0" y="0"/>
                  </a:moveTo>
                  <a:lnTo>
                    <a:pt x="6573813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257008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319208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068333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481745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3"/>
            <p:cNvSpPr/>
            <p:nvPr/>
          </p:nvSpPr>
          <p:spPr>
            <a:xfrm>
              <a:off x="5566582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4"/>
            <p:cNvSpPr/>
            <p:nvPr/>
          </p:nvSpPr>
          <p:spPr>
            <a:xfrm>
              <a:off x="631570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5"/>
            <p:cNvSpPr/>
            <p:nvPr/>
          </p:nvSpPr>
          <p:spPr>
            <a:xfrm>
              <a:off x="7064832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6"/>
            <p:cNvSpPr/>
            <p:nvPr/>
          </p:nvSpPr>
          <p:spPr>
            <a:xfrm>
              <a:off x="7813957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7"/>
            <p:cNvSpPr/>
            <p:nvPr/>
          </p:nvSpPr>
          <p:spPr>
            <a:xfrm>
              <a:off x="8563082" y="55908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626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2455327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1.1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204452" y="5656032"/>
              <a:ext cx="229511" cy="1158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953577" y="5653129"/>
              <a:ext cx="229511" cy="118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1.3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702702" y="5656112"/>
              <a:ext cx="229511" cy="115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451826" y="5654016"/>
              <a:ext cx="229511" cy="117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6200951" y="5652968"/>
              <a:ext cx="229511" cy="118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6950076" y="5656918"/>
              <a:ext cx="229511" cy="114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1.7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7699201" y="5652807"/>
              <a:ext cx="229511" cy="119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448326" y="5653049"/>
              <a:ext cx="229511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1.9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5307246" y="5955581"/>
              <a:ext cx="853622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90" name="rc88"/>
            <p:cNvSpPr/>
            <p:nvPr/>
          </p:nvSpPr>
          <p:spPr>
            <a:xfrm>
              <a:off x="9160142" y="2571777"/>
              <a:ext cx="2193657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229731" y="2619832"/>
              <a:ext cx="2054479" cy="1792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92" name="pt90"/>
            <p:cNvSpPr/>
            <p:nvPr/>
          </p:nvSpPr>
          <p:spPr>
            <a:xfrm>
              <a:off x="9264971" y="2981911"/>
              <a:ext cx="148975" cy="1489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1"/>
            <p:cNvSpPr/>
            <p:nvPr/>
          </p:nvSpPr>
          <p:spPr>
            <a:xfrm>
              <a:off x="9264971" y="3327893"/>
              <a:ext cx="148975" cy="14897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16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9518776" y="2960265"/>
              <a:ext cx="88112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518776" y="3306247"/>
              <a:ext cx="853554" cy="1553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96" name="rc94"/>
            <p:cNvSpPr/>
            <p:nvPr/>
          </p:nvSpPr>
          <p:spPr>
            <a:xfrm>
              <a:off x="9160142" y="3834749"/>
              <a:ext cx="2034504" cy="10099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9229731" y="3879549"/>
              <a:ext cx="1895326" cy="182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98" name="pl96"/>
            <p:cNvSpPr/>
            <p:nvPr/>
          </p:nvSpPr>
          <p:spPr>
            <a:xfrm>
              <a:off x="9251677" y="431937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9251677" y="46653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5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9518776" y="4257015"/>
              <a:ext cx="211050" cy="121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9518776" y="4602835"/>
              <a:ext cx="284491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10</cp:revision>
  <dcterms:created xsi:type="dcterms:W3CDTF">2024-06-09T20:32:06Z</dcterms:created>
  <dcterms:modified xsi:type="dcterms:W3CDTF">2024-06-13T22:27:38Z</dcterms:modified>
</cp:coreProperties>
</file>