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2447150" y="207118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5"/>
            <p:cNvSpPr/>
            <p:nvPr/>
          </p:nvSpPr>
          <p:spPr>
            <a:xfrm>
              <a:off x="2447150" y="248044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288970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329896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447150" y="370822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447150" y="411748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447150" y="452674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447150" y="493600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47150" y="534526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438564" y="2071181"/>
              <a:ext cx="1087139" cy="0"/>
            </a:xfrm>
            <a:custGeom>
              <a:avLst/>
              <a:pathLst>
                <a:path w="1087139" h="0">
                  <a:moveTo>
                    <a:pt x="10871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637305" y="2480441"/>
              <a:ext cx="1724101" cy="0"/>
            </a:xfrm>
            <a:custGeom>
              <a:avLst/>
              <a:pathLst>
                <a:path w="1724101" h="0">
                  <a:moveTo>
                    <a:pt x="0" y="0"/>
                  </a:moveTo>
                  <a:lnTo>
                    <a:pt x="1724101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560870" y="2889702"/>
              <a:ext cx="496623" cy="0"/>
            </a:xfrm>
            <a:custGeom>
              <a:avLst/>
              <a:pathLst>
                <a:path w="496623" h="0">
                  <a:moveTo>
                    <a:pt x="0" y="0"/>
                  </a:moveTo>
                  <a:lnTo>
                    <a:pt x="496623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277306" y="3298963"/>
              <a:ext cx="2640346" cy="0"/>
            </a:xfrm>
            <a:custGeom>
              <a:avLst/>
              <a:pathLst>
                <a:path w="2640346" h="0">
                  <a:moveTo>
                    <a:pt x="0" y="0"/>
                  </a:moveTo>
                  <a:lnTo>
                    <a:pt x="2640346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3483886" y="3708223"/>
              <a:ext cx="2638325" cy="0"/>
            </a:xfrm>
            <a:custGeom>
              <a:avLst/>
              <a:pathLst>
                <a:path w="2638325" h="0">
                  <a:moveTo>
                    <a:pt x="2638325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141868" y="4117484"/>
              <a:ext cx="573671" cy="0"/>
            </a:xfrm>
            <a:custGeom>
              <a:avLst/>
              <a:pathLst>
                <a:path w="573671" h="0">
                  <a:moveTo>
                    <a:pt x="0" y="0"/>
                  </a:moveTo>
                  <a:lnTo>
                    <a:pt x="573671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4696950" y="4526744"/>
              <a:ext cx="1203323" cy="0"/>
            </a:xfrm>
            <a:custGeom>
              <a:avLst/>
              <a:pathLst>
                <a:path w="1203323" h="0">
                  <a:moveTo>
                    <a:pt x="1203323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996935" y="4936005"/>
              <a:ext cx="254501" cy="0"/>
            </a:xfrm>
            <a:custGeom>
              <a:avLst/>
              <a:pathLst>
                <a:path w="254501" h="0">
                  <a:moveTo>
                    <a:pt x="254501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6219784" y="5345265"/>
              <a:ext cx="512365" cy="0"/>
            </a:xfrm>
            <a:custGeom>
              <a:avLst/>
              <a:pathLst>
                <a:path w="512365" h="0">
                  <a:moveTo>
                    <a:pt x="512365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745960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34357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394119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53881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13643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573405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33167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929296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752691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12453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722154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5456636" y="200211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369497" y="20021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6053145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414819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5831206" y="445767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4627882" y="445767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8182369" y="486693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7927867" y="486693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6663082" y="527619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6150716" y="527619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4491802" y="282063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4988426" y="282063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4208238" y="322989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6848584" y="322989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7072801" y="4048416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7646472" y="4048416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568237" y="241137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5292339" y="241137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1815699" y="5279524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15699" y="4870424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815699" y="4461164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3878" y="4051903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1815699" y="3642643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723878" y="3233301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1723878" y="2824122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723878" y="2414861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815699" y="2005600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62" name="pl60"/>
            <p:cNvSpPr/>
            <p:nvPr/>
          </p:nvSpPr>
          <p:spPr>
            <a:xfrm>
              <a:off x="2447150" y="559082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27459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33435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394119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453881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13643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573405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33167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929296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52691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12453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72215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2631204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3228824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826443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4424062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021682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5619301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216921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814540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412160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800977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607399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5307246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229731" y="261983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87" name="pt85"/>
            <p:cNvSpPr/>
            <p:nvPr/>
          </p:nvSpPr>
          <p:spPr>
            <a:xfrm>
              <a:off x="9270392" y="29873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9270392" y="33333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9518776" y="296026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9518776" y="330624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9229731" y="3879549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92" name="pl90"/>
            <p:cNvSpPr/>
            <p:nvPr/>
          </p:nvSpPr>
          <p:spPr>
            <a:xfrm>
              <a:off x="9251677" y="43193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9251677" y="46653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9518776" y="4257015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518776" y="4602835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2024-07-22T12:29:33Z</dcterms:modified>
</cp:coreProperties>
</file>