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A582DD-CDC6-4C5E-966B-E2AB16437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398" y="764811"/>
            <a:ext cx="8689976" cy="1054441"/>
          </a:xfrm>
        </p:spPr>
        <p:txBody>
          <a:bodyPr>
            <a:norm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FPT SOFTWARE HO CHI MINH CITY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VIET NAM NATIONAL UNIVERSITY  HO CHI MINH CITY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SCIENCE</a:t>
            </a: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399765B-C667-45A8-9B91-8F0E773E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398" y="2589083"/>
            <a:ext cx="8689976" cy="2032686"/>
          </a:xfrm>
        </p:spPr>
        <p:txBody>
          <a:bodyPr>
            <a:normAutofit fontScale="25000" lnSpcReduction="20000"/>
          </a:bodyPr>
          <a:lstStyle/>
          <a:p>
            <a:r>
              <a:rPr lang="en-US" sz="1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MOCK PROJECT</a:t>
            </a:r>
          </a:p>
          <a:p>
            <a:r>
              <a:rPr lang="en-US" sz="111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WHEELCHAIR ACCIDENT DETECTOR</a:t>
            </a:r>
          </a:p>
          <a:p>
            <a:r>
              <a:rPr lang="en-US" sz="111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WAD</a:t>
            </a:r>
          </a:p>
          <a:p>
            <a:r>
              <a:rPr lang="en-US" sz="11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4</a:t>
            </a:r>
          </a:p>
          <a:p>
            <a:endParaRPr lang="en-US" dirty="0"/>
          </a:p>
        </p:txBody>
      </p:sp>
      <p:pic>
        <p:nvPicPr>
          <p:cNvPr id="1026" name="Picture 19">
            <a:extLst>
              <a:ext uri="{FF2B5EF4-FFF2-40B4-BE49-F238E27FC236}">
                <a16:creationId xmlns:a16="http://schemas.microsoft.com/office/drawing/2014/main" id="{E971DA3B-7A93-4E33-9DB5-DEC00D66C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60" y="764811"/>
            <a:ext cx="923925" cy="923925"/>
          </a:xfrm>
          <a:prstGeom prst="rect">
            <a:avLst/>
          </a:prstGeom>
          <a:noFill/>
          <a:ln>
            <a:noFill/>
          </a:ln>
          <a:effectLst>
            <a:outerShdw dist="45791" dir="8778596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17C6A3B-9922-4E83-8BEE-5C51C16D758F}"/>
              </a:ext>
            </a:extLst>
          </p:cNvPr>
          <p:cNvSpPr/>
          <p:nvPr/>
        </p:nvSpPr>
        <p:spPr>
          <a:xfrm>
            <a:off x="4043128" y="5840049"/>
            <a:ext cx="357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77800" algn="ctr"/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 Chi Minh City, August 3, 2018.</a:t>
            </a:r>
            <a:endParaRPr lang="en-US" sz="1600" dirty="0">
              <a:effectLst/>
              <a:latin typeface="VNI-Time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FD033D9-4F97-47B8-9C75-C6F60ADC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144" y="764811"/>
            <a:ext cx="996696" cy="7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4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2. OVERVIEW PROJECT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 algn="ctr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4">
            <a:extLst>
              <a:ext uri="{FF2B5EF4-FFF2-40B4-BE49-F238E27FC236}">
                <a16:creationId xmlns:a16="http://schemas.microsoft.com/office/drawing/2014/main" id="{5ECE3A5F-078D-436A-BE5C-B5B4C9DC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71" y="2278407"/>
            <a:ext cx="7390854" cy="346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4A2EE436-42E6-4B00-80D0-D5860CC5661D}"/>
              </a:ext>
            </a:extLst>
          </p:cNvPr>
          <p:cNvSpPr/>
          <p:nvPr/>
        </p:nvSpPr>
        <p:spPr>
          <a:xfrm>
            <a:off x="2803271" y="1761950"/>
            <a:ext cx="65854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https://www.udoo.org/docs-neo/Introduction/Introduction.html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2. OVERVIEW PROJECT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0" indent="0" algn="ctr"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Hình ảnh 1">
            <a:extLst>
              <a:ext uri="{FF2B5EF4-FFF2-40B4-BE49-F238E27FC236}">
                <a16:creationId xmlns:a16="http://schemas.microsoft.com/office/drawing/2014/main" id="{27F8084C-B3E8-40E6-914D-11AC14614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271" y="1718608"/>
            <a:ext cx="6585457" cy="407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90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60751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3. OPERATING PRINCIPLE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8A5FAC7-F830-43BD-A044-8686BB12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81" y="1596177"/>
            <a:ext cx="7076438" cy="418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2047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4. DEMO</a:t>
            </a:r>
          </a:p>
        </p:txBody>
      </p:sp>
    </p:spTree>
    <p:extLst>
      <p:ext uri="{BB962C8B-B14F-4D97-AF65-F5344CB8AC3E}">
        <p14:creationId xmlns:p14="http://schemas.microsoft.com/office/powerpoint/2010/main" val="425332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  <a:p>
            <a:pPr marL="0" indent="0">
              <a:buNone/>
            </a:pP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7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21" y="333632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5. conclusion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83059BBD-7183-4F00-B03E-306A8BA417C4}"/>
              </a:ext>
            </a:extLst>
          </p:cNvPr>
          <p:cNvSpPr/>
          <p:nvPr/>
        </p:nvSpPr>
        <p:spPr>
          <a:xfrm>
            <a:off x="2501105" y="2645915"/>
            <a:ext cx="378024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Energy</a:t>
            </a: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range</a:t>
            </a:r>
          </a:p>
          <a:p>
            <a:pPr algn="ctr"/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FE9EDD28-AE7D-4BA4-AF2C-14CBAE835128}"/>
              </a:ext>
            </a:extLst>
          </p:cNvPr>
          <p:cNvSpPr/>
          <p:nvPr/>
        </p:nvSpPr>
        <p:spPr>
          <a:xfrm>
            <a:off x="6688150" y="2647484"/>
            <a:ext cx="27382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not high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8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981" y="2630911"/>
            <a:ext cx="10364451" cy="1596177"/>
          </a:xfrm>
        </p:spPr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THANKs </a:t>
            </a:r>
            <a:r>
              <a:rPr lang="en-US" b="1" dirty="0">
                <a:solidFill>
                  <a:srgbClr val="FFFF00"/>
                </a:solidFill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2693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20220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77408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1. PROBLEM</a:t>
            </a:r>
          </a:p>
        </p:txBody>
      </p:sp>
      <p:pic>
        <p:nvPicPr>
          <p:cNvPr id="5" name="Chỗ dành sẵn cho Nội dung 4" descr="Ảnh có chứa mặt đất, ngoài trời, trải, người&#10;&#10;Mô tả được tạo với mức tin cậy rất cao">
            <a:extLst>
              <a:ext uri="{FF2B5EF4-FFF2-40B4-BE49-F238E27FC236}">
                <a16:creationId xmlns:a16="http://schemas.microsoft.com/office/drawing/2014/main" id="{5DF23141-3E54-4855-BF30-A33282436B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04028" y="1596177"/>
            <a:ext cx="5095049" cy="2863884"/>
          </a:xfrm>
        </p:spPr>
      </p:pic>
      <p:pic>
        <p:nvPicPr>
          <p:cNvPr id="7" name="Hình ảnh 6" descr="Ảnh có chứa người, tòa nhà, ngoài trời, người đàn ông&#10;&#10;Mô tả được tạo với mức tin cậy rất cao">
            <a:extLst>
              <a:ext uri="{FF2B5EF4-FFF2-40B4-BE49-F238E27FC236}">
                <a16:creationId xmlns:a16="http://schemas.microsoft.com/office/drawing/2014/main" id="{CB7F7A91-5D5C-4D8B-827B-F679A7BC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53" y="1596177"/>
            <a:ext cx="4537522" cy="3023123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6276DF6-9394-49A8-AD4E-09CEF0F737B9}"/>
              </a:ext>
            </a:extLst>
          </p:cNvPr>
          <p:cNvSpPr/>
          <p:nvPr/>
        </p:nvSpPr>
        <p:spPr>
          <a:xfrm>
            <a:off x="3074179" y="5166837"/>
            <a:ext cx="6043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Supervising and supporting on time</a:t>
            </a:r>
            <a:endParaRPr lang="vi-V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2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7ED494-BAEC-49E3-9883-5C2ECE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323C59-D4E1-4CC8-99F6-AC9CD48610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2312" y="221469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OVERVIEW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PRINCIPLE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219074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2. OVERVIEW PROJECT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Module Lora SX1278   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Hình ảnh 1">
            <a:extLst>
              <a:ext uri="{FF2B5EF4-FFF2-40B4-BE49-F238E27FC236}">
                <a16:creationId xmlns:a16="http://schemas.microsoft.com/office/drawing/2014/main" id="{6B14224E-C914-4BF0-A604-8267CFBE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7" y="2199035"/>
            <a:ext cx="47244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3077BBF-7B80-4E5B-95E9-9DC1696BF1F4}"/>
              </a:ext>
            </a:extLst>
          </p:cNvPr>
          <p:cNvSpPr/>
          <p:nvPr/>
        </p:nvSpPr>
        <p:spPr>
          <a:xfrm>
            <a:off x="6400920" y="1727194"/>
            <a:ext cx="5493812" cy="48013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size:21*36mm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type: Standard SMA antenna (FREE)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supply:2.3V-5.5V DC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level:5.2V(max)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distance:3000m(max)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powAer:2dB(100mW)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rates:2.4Kbps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current:130mA @ 100mW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current:13.5mA @ Mode 0, Mode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Current:2.0uA(M1=1,M1=0)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length:256 Byte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length:256 Byte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Interface: UART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RSSI support: Yes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frequency:410MHz-441MHz(Default 433MHz)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temperature:-30?~+85?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sensitivity:-130dBm @ 1.2Kbps</a:t>
            </a:r>
          </a:p>
        </p:txBody>
      </p:sp>
    </p:spTree>
    <p:extLst>
      <p:ext uri="{BB962C8B-B14F-4D97-AF65-F5344CB8AC3E}">
        <p14:creationId xmlns:p14="http://schemas.microsoft.com/office/powerpoint/2010/main" val="397089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2. OVERVIEW PROJECT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8473" y="1112108"/>
            <a:ext cx="10319439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USB UART Lora SX1278 Transmission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3077BBF-7B80-4E5B-95E9-9DC1696BF1F4}"/>
              </a:ext>
            </a:extLst>
          </p:cNvPr>
          <p:cNvSpPr/>
          <p:nvPr/>
        </p:nvSpPr>
        <p:spPr>
          <a:xfrm>
            <a:off x="6400920" y="1727194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Hình ảnh 3" descr="Ảnh có chứa thiết bị điện tử&#10;&#10;Mô tả được tạo với mức tin cậy rất cao">
            <a:extLst>
              <a:ext uri="{FF2B5EF4-FFF2-40B4-BE49-F238E27FC236}">
                <a16:creationId xmlns:a16="http://schemas.microsoft.com/office/drawing/2014/main" id="{02442DBD-FED0-47A7-BB99-4A9BEB5CF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74" y="2227543"/>
            <a:ext cx="4964532" cy="405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Hình ảnh 1">
            <a:extLst>
              <a:ext uri="{FF2B5EF4-FFF2-40B4-BE49-F238E27FC236}">
                <a16:creationId xmlns:a16="http://schemas.microsoft.com/office/drawing/2014/main" id="{6C4B3063-2967-4880-A21E-62B203577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8634"/>
            <a:ext cx="54006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FAE3A60-8AE4-419F-BF6A-30B5DB6B733B}"/>
              </a:ext>
            </a:extLst>
          </p:cNvPr>
          <p:cNvSpPr/>
          <p:nvPr/>
        </p:nvSpPr>
        <p:spPr>
          <a:xfrm>
            <a:off x="6978861" y="2679773"/>
            <a:ext cx="32431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of the module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2. OVERVIEW PROJECT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3077BBF-7B80-4E5B-95E9-9DC1696BF1F4}"/>
              </a:ext>
            </a:extLst>
          </p:cNvPr>
          <p:cNvSpPr/>
          <p:nvPr/>
        </p:nvSpPr>
        <p:spPr>
          <a:xfrm>
            <a:off x="6513134" y="3429000"/>
            <a:ext cx="39292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Modes </a:t>
            </a:r>
          </a:p>
        </p:txBody>
      </p:sp>
      <p:pic>
        <p:nvPicPr>
          <p:cNvPr id="4098" name="Hình ảnh 5">
            <a:extLst>
              <a:ext uri="{FF2B5EF4-FFF2-40B4-BE49-F238E27FC236}">
                <a16:creationId xmlns:a16="http://schemas.microsoft.com/office/drawing/2014/main" id="{416CBCFA-3F86-4365-9C6C-F95D85077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71" y="1697532"/>
            <a:ext cx="4040265" cy="44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12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2481DD-5538-4E58-B88C-AA05BAFE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81" y="0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2. OVERVIEW PROJECT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851981-BF23-419B-A25A-F59CADE39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12108"/>
            <a:ext cx="10363826" cy="4683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Connection Lora with PC and microcontroller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Hình ảnh 6">
            <a:extLst>
              <a:ext uri="{FF2B5EF4-FFF2-40B4-BE49-F238E27FC236}">
                <a16:creationId xmlns:a16="http://schemas.microsoft.com/office/drawing/2014/main" id="{1776E02B-CB61-413E-AF93-D3D30F7F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583" y="2139720"/>
            <a:ext cx="7859152" cy="370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06331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hỏ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318</TotalTime>
  <Words>345</Words>
  <Application>Microsoft Office PowerPoint</Application>
  <PresentationFormat>Màn hình rộng</PresentationFormat>
  <Paragraphs>93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3" baseType="lpstr">
      <vt:lpstr>VNI-Times</vt:lpstr>
      <vt:lpstr>Arial</vt:lpstr>
      <vt:lpstr>Times New Roman</vt:lpstr>
      <vt:lpstr>Tw Cen MT</vt:lpstr>
      <vt:lpstr>Giọt nhỏ</vt:lpstr>
      <vt:lpstr>FPT SOFTWARE HO CHI MINH CITY VIET NAM NATIONAL UNIVERSITY  HO CHI MINH CITY UNIVERSITY OF SCIENCE </vt:lpstr>
      <vt:lpstr>CONTENT</vt:lpstr>
      <vt:lpstr>CONTENT</vt:lpstr>
      <vt:lpstr>1. PROBLEM</vt:lpstr>
      <vt:lpstr>CONTENT</vt:lpstr>
      <vt:lpstr>2. OVERVIEW PROJECT</vt:lpstr>
      <vt:lpstr>2. OVERVIEW PROJECT</vt:lpstr>
      <vt:lpstr>2. OVERVIEW PROJECT</vt:lpstr>
      <vt:lpstr>2. OVERVIEW PROJECT</vt:lpstr>
      <vt:lpstr>2. OVERVIEW PROJECT</vt:lpstr>
      <vt:lpstr>2. OVERVIEW PROJECT</vt:lpstr>
      <vt:lpstr>CONTENT</vt:lpstr>
      <vt:lpstr>3. OPERATING PRINCIPLE</vt:lpstr>
      <vt:lpstr>CONTENT</vt:lpstr>
      <vt:lpstr>4. DEMO</vt:lpstr>
      <vt:lpstr>CONTENT</vt:lpstr>
      <vt:lpstr>5. 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 SOFTWARE HO CHI MINH CITY VIET NAM NATIONAL UNIVERSITY  HO CHI MINH CITY UNIVERSITY OF SCIENCE</dc:title>
  <dc:creator>LE CHI THANH</dc:creator>
  <cp:lastModifiedBy>THANH LE CHI</cp:lastModifiedBy>
  <cp:revision>28</cp:revision>
  <dcterms:created xsi:type="dcterms:W3CDTF">2018-08-08T08:39:52Z</dcterms:created>
  <dcterms:modified xsi:type="dcterms:W3CDTF">2018-08-11T15:19:14Z</dcterms:modified>
</cp:coreProperties>
</file>