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8" r:id="rId7"/>
    <p:sldId id="277" r:id="rId8"/>
    <p:sldId id="260" r:id="rId9"/>
    <p:sldId id="262" r:id="rId10"/>
    <p:sldId id="263" r:id="rId11"/>
    <p:sldId id="264" r:id="rId12"/>
    <p:sldId id="265" r:id="rId13"/>
    <p:sldId id="274" r:id="rId14"/>
    <p:sldId id="275" r:id="rId15"/>
    <p:sldId id="276" r:id="rId16"/>
    <p:sldId id="266" r:id="rId17"/>
    <p:sldId id="278" r:id="rId18"/>
    <p:sldId id="269" r:id="rId19"/>
    <p:sldId id="270" r:id="rId20"/>
    <p:sldId id="271" r:id="rId21"/>
    <p:sldId id="272" r:id="rId22"/>
    <p:sldId id="273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7A582DD-CDC6-4C5E-966B-E2AB16437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4398" y="764811"/>
            <a:ext cx="8689976" cy="1054441"/>
          </a:xfrm>
        </p:spPr>
        <p:txBody>
          <a:bodyPr>
            <a:normAutofit/>
          </a:bodyPr>
          <a:lstStyle/>
          <a:p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FPT SOFTWARE HO CHI MINH CITY</a:t>
            </a:r>
            <a:b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VIET NAM NATIONAL UNIVERSITY  HO CHI MINH CITY</a:t>
            </a:r>
            <a:b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SCIENCE</a:t>
            </a:r>
            <a:b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399765B-C667-45A8-9B91-8F0E773E3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4398" y="2589083"/>
            <a:ext cx="8689976" cy="2032686"/>
          </a:xfrm>
        </p:spPr>
        <p:txBody>
          <a:bodyPr>
            <a:normAutofit fontScale="25000" lnSpcReduction="20000"/>
          </a:bodyPr>
          <a:lstStyle/>
          <a:p>
            <a:r>
              <a:rPr lang="en-US" sz="11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 MOCK PROJECT</a:t>
            </a:r>
          </a:p>
          <a:p>
            <a:r>
              <a:rPr lang="en-US" sz="111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WHEELCHAIR ACCIDENT DETECTOR</a:t>
            </a:r>
          </a:p>
          <a:p>
            <a:r>
              <a:rPr lang="en-US" sz="111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WAD</a:t>
            </a:r>
          </a:p>
          <a:p>
            <a:r>
              <a:rPr lang="en-US" sz="11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 4</a:t>
            </a:r>
          </a:p>
          <a:p>
            <a:endParaRPr lang="en-US" dirty="0"/>
          </a:p>
        </p:txBody>
      </p:sp>
      <p:pic>
        <p:nvPicPr>
          <p:cNvPr id="1026" name="Picture 19">
            <a:extLst>
              <a:ext uri="{FF2B5EF4-FFF2-40B4-BE49-F238E27FC236}">
                <a16:creationId xmlns:a16="http://schemas.microsoft.com/office/drawing/2014/main" id="{E971DA3B-7A93-4E33-9DB5-DEC00D66C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160" y="764811"/>
            <a:ext cx="923925" cy="923925"/>
          </a:xfrm>
          <a:prstGeom prst="rect">
            <a:avLst/>
          </a:prstGeom>
          <a:noFill/>
          <a:ln>
            <a:noFill/>
          </a:ln>
          <a:effectLst>
            <a:outerShdw dist="45791" dir="8778596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17C6A3B-9922-4E83-8BEE-5C51C16D758F}"/>
              </a:ext>
            </a:extLst>
          </p:cNvPr>
          <p:cNvSpPr/>
          <p:nvPr/>
        </p:nvSpPr>
        <p:spPr>
          <a:xfrm>
            <a:off x="3895652" y="5840049"/>
            <a:ext cx="3867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77800" algn="ctr"/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 Chi Minh City, August 13th, 2018.</a:t>
            </a:r>
            <a:endParaRPr lang="en-US" sz="1600" dirty="0">
              <a:effectLst/>
              <a:latin typeface="VNI-Times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4FD033D9-4F97-47B8-9C75-C6F60ADC8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144" y="764811"/>
            <a:ext cx="996696" cy="78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44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2481DD-5538-4E58-B88C-AA05BAFE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81" y="0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3. OPERATING PRICIPLE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5851981-BF23-419B-A25A-F59CADE396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112108"/>
            <a:ext cx="10363826" cy="46832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D3077BBF-7B80-4E5B-95E9-9DC1696BF1F4}"/>
              </a:ext>
            </a:extLst>
          </p:cNvPr>
          <p:cNvSpPr/>
          <p:nvPr/>
        </p:nvSpPr>
        <p:spPr>
          <a:xfrm>
            <a:off x="6513134" y="3429000"/>
            <a:ext cx="39292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Configuring Modes </a:t>
            </a:r>
          </a:p>
        </p:txBody>
      </p:sp>
      <p:pic>
        <p:nvPicPr>
          <p:cNvPr id="4098" name="Hình ảnh 5">
            <a:extLst>
              <a:ext uri="{FF2B5EF4-FFF2-40B4-BE49-F238E27FC236}">
                <a16:creationId xmlns:a16="http://schemas.microsoft.com/office/drawing/2014/main" id="{416CBCFA-3F86-4365-9C6C-F95D85077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371" y="1697532"/>
            <a:ext cx="4040265" cy="446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121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2481DD-5538-4E58-B88C-AA05BAFE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81" y="0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3. OPERATING PRICIPLE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5851981-BF23-419B-A25A-F59CADE396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112108"/>
            <a:ext cx="10363826" cy="46832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Connection Lora with PC and microcontroller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Hình ảnh 6">
            <a:extLst>
              <a:ext uri="{FF2B5EF4-FFF2-40B4-BE49-F238E27FC236}">
                <a16:creationId xmlns:a16="http://schemas.microsoft.com/office/drawing/2014/main" id="{1776E02B-CB61-413E-AF93-D3D30F7F9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583" y="2139720"/>
            <a:ext cx="7859152" cy="370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40633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2481DD-5538-4E58-B88C-AA05BAFE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81" y="0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3. OPERATING PRICIPLE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5851981-BF23-419B-A25A-F59CADE396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112108"/>
            <a:ext cx="10363826" cy="46832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pPr marL="0" indent="0" algn="ctr">
              <a:buNone/>
            </a:pP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4">
            <a:extLst>
              <a:ext uri="{FF2B5EF4-FFF2-40B4-BE49-F238E27FC236}">
                <a16:creationId xmlns:a16="http://schemas.microsoft.com/office/drawing/2014/main" id="{5ECE3A5F-078D-436A-BE5C-B5B4C9DC9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071" y="2278407"/>
            <a:ext cx="7390854" cy="3467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4A2EE436-42E6-4B00-80D0-D5860CC5661D}"/>
              </a:ext>
            </a:extLst>
          </p:cNvPr>
          <p:cNvSpPr/>
          <p:nvPr/>
        </p:nvSpPr>
        <p:spPr>
          <a:xfrm>
            <a:off x="2803271" y="1761950"/>
            <a:ext cx="65854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https://www.udoo.org/docs-neo/Introduction/Introduction.html</a:t>
            </a: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59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2481DD-5538-4E58-B88C-AA05BAFE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81" y="0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3. OPERATING PRICIPLE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5851981-BF23-419B-A25A-F59CADE396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112108"/>
            <a:ext cx="10363826" cy="46832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pPr marL="0" indent="0" algn="ctr">
              <a:buNone/>
            </a:pP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4839A2-8249-4D2B-8060-5F91BBE82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210" y="2452843"/>
            <a:ext cx="6409579" cy="3503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622ADB-EE8A-4344-8921-0C99CFA83BCB}"/>
              </a:ext>
            </a:extLst>
          </p:cNvPr>
          <p:cNvSpPr/>
          <p:nvPr/>
        </p:nvSpPr>
        <p:spPr>
          <a:xfrm>
            <a:off x="4015942" y="1830540"/>
            <a:ext cx="41601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UDOO Neo Motion Sensor</a:t>
            </a:r>
          </a:p>
        </p:txBody>
      </p:sp>
    </p:spTree>
    <p:extLst>
      <p:ext uri="{BB962C8B-B14F-4D97-AF65-F5344CB8AC3E}">
        <p14:creationId xmlns:p14="http://schemas.microsoft.com/office/powerpoint/2010/main" val="19668867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2481DD-5538-4E58-B88C-AA05BAFE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81" y="0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3. OPERATING PRICIPLE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5851981-BF23-419B-A25A-F59CADE396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112108"/>
            <a:ext cx="10363826" cy="46832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pPr marL="0" indent="0" algn="ctr">
              <a:buNone/>
            </a:pP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22ADB-EE8A-4344-8921-0C99CFA83BCB}"/>
              </a:ext>
            </a:extLst>
          </p:cNvPr>
          <p:cNvSpPr/>
          <p:nvPr/>
        </p:nvSpPr>
        <p:spPr>
          <a:xfrm>
            <a:off x="2445802" y="2015891"/>
            <a:ext cx="73003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2"/>
            <a:r>
              <a:rPr lang="vi-VN" sz="2400" dirty="0">
                <a:latin typeface="+mj-lt"/>
              </a:rPr>
              <a:t>Accelerometer and Magnetometer: FXOS8700CQ</a:t>
            </a:r>
            <a:endParaRPr lang="en-US" sz="2400" dirty="0">
              <a:latin typeface="+mj-lt"/>
            </a:endParaRPr>
          </a:p>
        </p:txBody>
      </p:sp>
      <p:pic>
        <p:nvPicPr>
          <p:cNvPr id="2050" name="Picture 3">
            <a:extLst>
              <a:ext uri="{FF2B5EF4-FFF2-40B4-BE49-F238E27FC236}">
                <a16:creationId xmlns:a16="http://schemas.microsoft.com/office/drawing/2014/main" id="{69E4B727-1436-46A9-8A9B-21EE9BF76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561" y="2708285"/>
            <a:ext cx="437832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24E10E-A692-4261-A8D3-4C52977AE14A}"/>
              </a:ext>
            </a:extLst>
          </p:cNvPr>
          <p:cNvSpPr/>
          <p:nvPr/>
        </p:nvSpPr>
        <p:spPr>
          <a:xfrm>
            <a:off x="914087" y="3272449"/>
            <a:ext cx="4724313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vi-VN" sz="2000" dirty="0">
                <a:latin typeface="+mj-lt"/>
              </a:rPr>
              <a:t>I2C address: 0x1E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S</a:t>
            </a:r>
            <a:r>
              <a:rPr lang="vi-VN" sz="2000" dirty="0">
                <a:latin typeface="+mj-lt"/>
              </a:rPr>
              <a:t>mall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L</a:t>
            </a:r>
            <a:r>
              <a:rPr lang="vi-VN" sz="2000" dirty="0">
                <a:latin typeface="+mj-lt"/>
              </a:rPr>
              <a:t>ow-power </a:t>
            </a:r>
            <a:endParaRPr lang="en-US" sz="2000" dirty="0">
              <a:latin typeface="+mj-lt"/>
            </a:endParaRPr>
          </a:p>
          <a:p>
            <a:r>
              <a:rPr lang="vi-VN" sz="2000" dirty="0">
                <a:latin typeface="+mj-lt"/>
              </a:rPr>
              <a:t>3-axis</a:t>
            </a:r>
            <a:r>
              <a:rPr lang="en-US" sz="2000" dirty="0">
                <a:latin typeface="+mj-lt"/>
              </a:rPr>
              <a:t> </a:t>
            </a:r>
            <a:r>
              <a:rPr lang="vi-VN" sz="2000" dirty="0">
                <a:latin typeface="+mj-lt"/>
              </a:rPr>
              <a:t>linear accelerometer</a:t>
            </a:r>
            <a:r>
              <a:rPr lang="en-US" sz="2000" dirty="0">
                <a:latin typeface="+mj-lt"/>
              </a:rPr>
              <a:t> </a:t>
            </a:r>
          </a:p>
          <a:p>
            <a:r>
              <a:rPr lang="vi-VN" sz="2000" dirty="0">
                <a:latin typeface="+mj-lt"/>
              </a:rPr>
              <a:t>3-axis</a:t>
            </a:r>
            <a:r>
              <a:rPr lang="en-US" sz="2000" dirty="0">
                <a:latin typeface="+mj-lt"/>
              </a:rPr>
              <a:t> </a:t>
            </a:r>
            <a:r>
              <a:rPr lang="vi-VN" sz="2000" dirty="0">
                <a:latin typeface="+mj-lt"/>
              </a:rPr>
              <a:t>magnetometer </a:t>
            </a:r>
            <a:endParaRPr lang="en-US" sz="2000" dirty="0">
              <a:latin typeface="+mj-lt"/>
            </a:endParaRPr>
          </a:p>
          <a:p>
            <a:r>
              <a:rPr lang="vi-VN" sz="2000" dirty="0">
                <a:latin typeface="+mj-lt"/>
              </a:rPr>
              <a:t>I2C with 14-bit accelerometer and 16-bit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6993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2481DD-5538-4E58-B88C-AA05BAFE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81" y="0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3. OPERATING PRICIPLE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5851981-BF23-419B-A25A-F59CADE396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112108"/>
            <a:ext cx="10363826" cy="46832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pPr marL="0" indent="0" algn="ctr">
              <a:buNone/>
            </a:pP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22ADB-EE8A-4344-8921-0C99CFA83BCB}"/>
              </a:ext>
            </a:extLst>
          </p:cNvPr>
          <p:cNvSpPr/>
          <p:nvPr/>
        </p:nvSpPr>
        <p:spPr>
          <a:xfrm>
            <a:off x="2445802" y="2015891"/>
            <a:ext cx="74312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2" algn="ctr"/>
            <a:r>
              <a:rPr lang="vi-VN" altLang="ja-JP" sz="2800" b="1" dirty="0"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Gyroscope: FXAS21002C</a:t>
            </a:r>
            <a:endParaRPr lang="en-US" sz="2800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24E10E-A692-4261-A8D3-4C52977AE14A}"/>
              </a:ext>
            </a:extLst>
          </p:cNvPr>
          <p:cNvSpPr/>
          <p:nvPr/>
        </p:nvSpPr>
        <p:spPr>
          <a:xfrm>
            <a:off x="1053787" y="3093278"/>
            <a:ext cx="4369451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vi-VN" sz="2000" dirty="0">
                <a:latin typeface="+mj-lt"/>
              </a:rPr>
              <a:t>I2C address: 0x</a:t>
            </a:r>
            <a:r>
              <a:rPr lang="en-US" sz="2000" dirty="0">
                <a:latin typeface="+mj-lt"/>
              </a:rPr>
              <a:t>20</a:t>
            </a:r>
          </a:p>
          <a:p>
            <a:r>
              <a:rPr lang="en-US" sz="2000" dirty="0">
                <a:latin typeface="+mj-lt"/>
              </a:rPr>
              <a:t>S</a:t>
            </a:r>
            <a:r>
              <a:rPr lang="vi-VN" sz="2000" dirty="0">
                <a:latin typeface="+mj-lt"/>
              </a:rPr>
              <a:t>mall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L</a:t>
            </a:r>
            <a:r>
              <a:rPr lang="vi-VN" sz="2000" dirty="0">
                <a:latin typeface="+mj-lt"/>
              </a:rPr>
              <a:t>ow-power 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Yaw, pitch, and roll angular rate gyroscope with 16 bit ADC resolution 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7C4DB4D-DBE4-4291-AC4F-4CE29E872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1625" y="21841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F8154454-88D1-4FCE-8A4A-01842A6C9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413" y="2803173"/>
            <a:ext cx="4238625" cy="292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AC59D557-BD6C-4F4F-AA05-DC4BB4EDA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4625" y="2372034"/>
            <a:ext cx="184731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vi-VN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/>
                <a:cs typeface="Calibri" panose="020F0502020204030204" pitchFamily="34" charset="0"/>
              </a:rPr>
            </a:br>
            <a:endParaRPr kumimoji="0" lang="vi-VN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848575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2481DD-5538-4E58-B88C-AA05BAFE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81" y="0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3. OPERATING PRICIPLE</a:t>
            </a:r>
            <a:endParaRPr 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5851981-BF23-419B-A25A-F59CADE396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112108"/>
            <a:ext cx="10363826" cy="46832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pPr marL="0" indent="0" algn="ctr">
              <a:buNone/>
            </a:pP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Hình ảnh 1">
            <a:extLst>
              <a:ext uri="{FF2B5EF4-FFF2-40B4-BE49-F238E27FC236}">
                <a16:creationId xmlns:a16="http://schemas.microsoft.com/office/drawing/2014/main" id="{27F8084C-B3E8-40E6-914D-11AC14614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271" y="1718608"/>
            <a:ext cx="6585457" cy="407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7906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2481DD-5538-4E58-B88C-AA05BAFE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81" y="0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3. OPERATING PRICIPLE</a:t>
            </a:r>
            <a:endParaRPr 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5851981-BF23-419B-A25A-F59CADE396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112108"/>
            <a:ext cx="10363826" cy="46832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pPr marL="0" indent="0" algn="ctr">
              <a:buNone/>
            </a:pP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5BA675-AFB8-442B-A428-F7EBDBED53F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697" y="1758907"/>
            <a:ext cx="6954795" cy="46832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3072389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07ED494-BAEC-49E3-9883-5C2ECE17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5323C59-D4E1-4CC8-99F6-AC9CD48610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92312" y="2214694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PROBLEM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OVERVIEW PROJECT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OPERATING PRINCIPLE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DEMO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CONCLUSION</a:t>
            </a:r>
          </a:p>
        </p:txBody>
      </p:sp>
    </p:spTree>
    <p:extLst>
      <p:ext uri="{BB962C8B-B14F-4D97-AF65-F5344CB8AC3E}">
        <p14:creationId xmlns:p14="http://schemas.microsoft.com/office/powerpoint/2010/main" val="120470924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2481DD-5538-4E58-B88C-AA05BAFE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81" y="0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4. DEMO</a:t>
            </a:r>
          </a:p>
        </p:txBody>
      </p:sp>
    </p:spTree>
    <p:extLst>
      <p:ext uri="{BB962C8B-B14F-4D97-AF65-F5344CB8AC3E}">
        <p14:creationId xmlns:p14="http://schemas.microsoft.com/office/powerpoint/2010/main" val="425332096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07ED494-BAEC-49E3-9883-5C2ECE17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5323C59-D4E1-4CC8-99F6-AC9CD48610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92312" y="2214694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PROBLEM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OVERVIEW PROJECT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OPERATING PRINCIPLE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DEMO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CONCLUSION</a:t>
            </a:r>
          </a:p>
        </p:txBody>
      </p:sp>
    </p:spTree>
    <p:extLst>
      <p:ext uri="{BB962C8B-B14F-4D97-AF65-F5344CB8AC3E}">
        <p14:creationId xmlns:p14="http://schemas.microsoft.com/office/powerpoint/2010/main" val="20220682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07ED494-BAEC-49E3-9883-5C2ECE17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5323C59-D4E1-4CC8-99F6-AC9CD48610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92312" y="2214694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PROBLEM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OVERVIEW PROJECT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OPERATING PRINCIPLE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DEMO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CONCLUSION</a:t>
            </a:r>
          </a:p>
          <a:p>
            <a:pPr marL="0" indent="0">
              <a:buNone/>
            </a:pPr>
            <a:endParaRPr lang="en-US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676398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2481DD-5538-4E58-B88C-AA05BAFE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21" y="333632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5. conclusion</a:t>
            </a: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83059BBD-7183-4F00-B03E-306A8BA417C4}"/>
              </a:ext>
            </a:extLst>
          </p:cNvPr>
          <p:cNvSpPr/>
          <p:nvPr/>
        </p:nvSpPr>
        <p:spPr>
          <a:xfrm>
            <a:off x="2501105" y="2645915"/>
            <a:ext cx="3780247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weigth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 Energy</a:t>
            </a:r>
          </a:p>
          <a:p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 range</a:t>
            </a:r>
          </a:p>
          <a:p>
            <a:pPr algn="ctr"/>
            <a:endParaRPr lang="vi-V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FE9EDD28-AE7D-4BA4-AF2C-14CBAE835128}"/>
              </a:ext>
            </a:extLst>
          </p:cNvPr>
          <p:cNvSpPr/>
          <p:nvPr/>
        </p:nvSpPr>
        <p:spPr>
          <a:xfrm>
            <a:off x="6688150" y="2647484"/>
            <a:ext cx="273825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DIFFICULTIES</a:t>
            </a:r>
          </a:p>
          <a:p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is not high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88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2481DD-5538-4E58-B88C-AA05BAFE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30911"/>
            <a:ext cx="10364451" cy="1596177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FFFF00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626937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2481DD-5538-4E58-B88C-AA05BAFE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981" y="2630911"/>
            <a:ext cx="10364451" cy="1596177"/>
          </a:xfrm>
        </p:spPr>
        <p:txBody>
          <a:bodyPr/>
          <a:lstStyle/>
          <a:p>
            <a:r>
              <a:rPr lang="en-US" b="1">
                <a:solidFill>
                  <a:srgbClr val="FFFF00"/>
                </a:solidFill>
              </a:rPr>
              <a:t>THANKs </a:t>
            </a:r>
            <a:r>
              <a:rPr lang="en-US" b="1" dirty="0">
                <a:solidFill>
                  <a:srgbClr val="FFFF00"/>
                </a:solidFill>
              </a:rPr>
              <a:t>FOR LISTENING</a:t>
            </a:r>
          </a:p>
        </p:txBody>
      </p:sp>
    </p:spTree>
    <p:extLst>
      <p:ext uri="{BB962C8B-B14F-4D97-AF65-F5344CB8AC3E}">
        <p14:creationId xmlns:p14="http://schemas.microsoft.com/office/powerpoint/2010/main" val="2936649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07ED494-BAEC-49E3-9883-5C2ECE17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5323C59-D4E1-4CC8-99F6-AC9CD48610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92312" y="2214694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PROBLEM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OVERVIEW PROJECT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OPERATING PRINCIPLE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DEMO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CONCLUSION</a:t>
            </a:r>
          </a:p>
        </p:txBody>
      </p:sp>
    </p:spTree>
    <p:extLst>
      <p:ext uri="{BB962C8B-B14F-4D97-AF65-F5344CB8AC3E}">
        <p14:creationId xmlns:p14="http://schemas.microsoft.com/office/powerpoint/2010/main" val="177408299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2481DD-5538-4E58-B88C-AA05BAFE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81" y="0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1. PROBLEM</a:t>
            </a:r>
          </a:p>
        </p:txBody>
      </p:sp>
      <p:pic>
        <p:nvPicPr>
          <p:cNvPr id="5" name="Chỗ dành sẵn cho Nội dung 4" descr="Ảnh có chứa mặt đất, ngoài trời, trải, người&#10;&#10;Mô tả được tạo với mức tin cậy rất cao">
            <a:extLst>
              <a:ext uri="{FF2B5EF4-FFF2-40B4-BE49-F238E27FC236}">
                <a16:creationId xmlns:a16="http://schemas.microsoft.com/office/drawing/2014/main" id="{5DF23141-3E54-4855-BF30-A33282436BD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04028" y="1596177"/>
            <a:ext cx="5095049" cy="2863884"/>
          </a:xfrm>
        </p:spPr>
      </p:pic>
      <p:pic>
        <p:nvPicPr>
          <p:cNvPr id="7" name="Hình ảnh 6" descr="Ảnh có chứa người, tòa nhà, ngoài trời, người đàn ông&#10;&#10;Mô tả được tạo với mức tin cậy rất cao">
            <a:extLst>
              <a:ext uri="{FF2B5EF4-FFF2-40B4-BE49-F238E27FC236}">
                <a16:creationId xmlns:a16="http://schemas.microsoft.com/office/drawing/2014/main" id="{CB7F7A91-5D5C-4D8B-827B-F679A7BC7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53" y="1596177"/>
            <a:ext cx="4537522" cy="3023123"/>
          </a:xfrm>
          <a:prstGeom prst="rect">
            <a:avLst/>
          </a:prstGeom>
        </p:spPr>
      </p:pic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C6276DF6-9394-49A8-AD4E-09CEF0F737B9}"/>
              </a:ext>
            </a:extLst>
          </p:cNvPr>
          <p:cNvSpPr/>
          <p:nvPr/>
        </p:nvSpPr>
        <p:spPr>
          <a:xfrm>
            <a:off x="3074179" y="5166837"/>
            <a:ext cx="60436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Supervising and supporting on time</a:t>
            </a:r>
            <a:endParaRPr lang="vi-VN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92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07ED494-BAEC-49E3-9883-5C2ECE17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5323C59-D4E1-4CC8-99F6-AC9CD48610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92312" y="2214694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PROBLEM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OVERVIEW PROJECT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OPERATING PRINCIPLE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DEMO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CONCLUSION</a:t>
            </a:r>
          </a:p>
        </p:txBody>
      </p:sp>
    </p:spTree>
    <p:extLst>
      <p:ext uri="{BB962C8B-B14F-4D97-AF65-F5344CB8AC3E}">
        <p14:creationId xmlns:p14="http://schemas.microsoft.com/office/powerpoint/2010/main" val="2190749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2481DD-5538-4E58-B88C-AA05BAFE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81" y="0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2. OVERVIEW PROJECT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08A5FAC7-F830-43BD-A044-8686BB12E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781" y="1596177"/>
            <a:ext cx="7076438" cy="418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86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07ED494-BAEC-49E3-9883-5C2ECE17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5323C59-D4E1-4CC8-99F6-AC9CD48610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92312" y="2214694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PROBLEM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OVERVIEW PROJECT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OPERATING PRINCIPLE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DEMO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CONCLUSION</a:t>
            </a:r>
          </a:p>
        </p:txBody>
      </p:sp>
    </p:spTree>
    <p:extLst>
      <p:ext uri="{BB962C8B-B14F-4D97-AF65-F5344CB8AC3E}">
        <p14:creationId xmlns:p14="http://schemas.microsoft.com/office/powerpoint/2010/main" val="1491530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2481DD-5538-4E58-B88C-AA05BAFE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81" y="0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3. OPERATING PRICIPLE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5851981-BF23-419B-A25A-F59CADE396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112108"/>
            <a:ext cx="10363826" cy="46832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Module Lora SX1278      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Hình ảnh 1">
            <a:extLst>
              <a:ext uri="{FF2B5EF4-FFF2-40B4-BE49-F238E27FC236}">
                <a16:creationId xmlns:a16="http://schemas.microsoft.com/office/drawing/2014/main" id="{6B14224E-C914-4BF0-A604-8267CFBEF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87" y="2199035"/>
            <a:ext cx="47244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D3077BBF-7B80-4E5B-95E9-9DC1696BF1F4}"/>
              </a:ext>
            </a:extLst>
          </p:cNvPr>
          <p:cNvSpPr/>
          <p:nvPr/>
        </p:nvSpPr>
        <p:spPr>
          <a:xfrm>
            <a:off x="6400920" y="1727194"/>
            <a:ext cx="5493812" cy="480131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size:21*36mm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Antenna type: Standard SMA antenna (FREE)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supply:2.3V-5.5V DC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level:5.2V(max)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distance:3000m(max)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powAer:2dB(100mW)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rates:2.4Kbps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Emission current:130mA @ 100mW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Receiving current:13.5mA @ Mode 0, Mode 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 Current:2.0uA(M1=1,M1=0)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Emission length:256 Byte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length:256 Byte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Interface: UART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RSSI support: Yes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frequency:410MHz-441MHz(Default 433MHz)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temperature:-30?~+85?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sensitivity:-130dBm @ 1.2Kbps</a:t>
            </a:r>
          </a:p>
        </p:txBody>
      </p:sp>
    </p:spTree>
    <p:extLst>
      <p:ext uri="{BB962C8B-B14F-4D97-AF65-F5344CB8AC3E}">
        <p14:creationId xmlns:p14="http://schemas.microsoft.com/office/powerpoint/2010/main" val="3970890899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2481DD-5538-4E58-B88C-AA05BAFE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81" y="0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3. OPERATING PRICIPLE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5851981-BF23-419B-A25A-F59CADE396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58473" y="1112108"/>
            <a:ext cx="10319439" cy="46832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USB UART Lora SX1278 Transmission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D3077BBF-7B80-4E5B-95E9-9DC1696BF1F4}"/>
              </a:ext>
            </a:extLst>
          </p:cNvPr>
          <p:cNvSpPr/>
          <p:nvPr/>
        </p:nvSpPr>
        <p:spPr>
          <a:xfrm>
            <a:off x="6400920" y="1727194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Hình ảnh 3" descr="Ảnh có chứa thiết bị điện tử&#10;&#10;Mô tả được tạo với mức tin cậy rất cao">
            <a:extLst>
              <a:ext uri="{FF2B5EF4-FFF2-40B4-BE49-F238E27FC236}">
                <a16:creationId xmlns:a16="http://schemas.microsoft.com/office/drawing/2014/main" id="{02442DBD-FED0-47A7-BB99-4A9BEB5CF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74" y="2227543"/>
            <a:ext cx="4964532" cy="4052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Hình ảnh 1">
            <a:extLst>
              <a:ext uri="{FF2B5EF4-FFF2-40B4-BE49-F238E27FC236}">
                <a16:creationId xmlns:a16="http://schemas.microsoft.com/office/drawing/2014/main" id="{6C4B3063-2967-4880-A21E-62B203577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08634"/>
            <a:ext cx="540067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6FAE3A60-8AE4-419F-BF6A-30B5DB6B733B}"/>
              </a:ext>
            </a:extLst>
          </p:cNvPr>
          <p:cNvSpPr/>
          <p:nvPr/>
        </p:nvSpPr>
        <p:spPr>
          <a:xfrm>
            <a:off x="6978861" y="2679773"/>
            <a:ext cx="324319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Modes of the module</a:t>
            </a:r>
            <a:endParaRPr lang="vi-VN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87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iọt nhỏ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TM04033925[[fn=Giọt nhỏ]]</Template>
  <TotalTime>497</TotalTime>
  <Words>422</Words>
  <Application>Microsoft Office PowerPoint</Application>
  <PresentationFormat>Widescreen</PresentationFormat>
  <Paragraphs>116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MS PGothic</vt:lpstr>
      <vt:lpstr>Arial</vt:lpstr>
      <vt:lpstr>Calibri</vt:lpstr>
      <vt:lpstr>Times New Roman</vt:lpstr>
      <vt:lpstr>Tw Cen MT</vt:lpstr>
      <vt:lpstr>VNI-Times</vt:lpstr>
      <vt:lpstr>Yu Mincho</vt:lpstr>
      <vt:lpstr>Giọt nhỏ</vt:lpstr>
      <vt:lpstr>FPT SOFTWARE HO CHI MINH CITY VIET NAM NATIONAL UNIVERSITY  HO CHI MINH CITY UNIVERSITY OF SCIENCE </vt:lpstr>
      <vt:lpstr>CONTENT</vt:lpstr>
      <vt:lpstr>CONTENT</vt:lpstr>
      <vt:lpstr>1. PROBLEM</vt:lpstr>
      <vt:lpstr>CONTENT</vt:lpstr>
      <vt:lpstr>2. OVERVIEW PROJECT</vt:lpstr>
      <vt:lpstr>CONTENT</vt:lpstr>
      <vt:lpstr>3. OPERATING PRICIPLE</vt:lpstr>
      <vt:lpstr>3. OPERATING PRICIPLE</vt:lpstr>
      <vt:lpstr>3. OPERATING PRICIPLE</vt:lpstr>
      <vt:lpstr>3. OPERATING PRICIPLE</vt:lpstr>
      <vt:lpstr>3. OPERATING PRICIPLE</vt:lpstr>
      <vt:lpstr>3. OPERATING PRICIPLE</vt:lpstr>
      <vt:lpstr>3. OPERATING PRICIPLE</vt:lpstr>
      <vt:lpstr>3. OPERATING PRICIPLE</vt:lpstr>
      <vt:lpstr>3. OPERATING PRICIPLE</vt:lpstr>
      <vt:lpstr>3. OPERATING PRICIPLE</vt:lpstr>
      <vt:lpstr>CONTENT</vt:lpstr>
      <vt:lpstr>4. DEMO</vt:lpstr>
      <vt:lpstr>CONTENT</vt:lpstr>
      <vt:lpstr>5. conclusion</vt:lpstr>
      <vt:lpstr>Q&amp;A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FPT SOFTWARE HO CHI MINH CITY VIET NAM NATIONAL UNIVERSITY  HO CHI MINH CITY UNIVERSITY OF SCIENCE</dc:title>
  <dc:creator>LE CHI THANH</dc:creator>
  <cp:lastModifiedBy>LENOVO</cp:lastModifiedBy>
  <cp:revision>42</cp:revision>
  <dcterms:created xsi:type="dcterms:W3CDTF">2018-08-08T08:39:52Z</dcterms:created>
  <dcterms:modified xsi:type="dcterms:W3CDTF">2018-08-13T04:01:22Z</dcterms:modified>
</cp:coreProperties>
</file>