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258800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 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v>series3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Sheet1!$D$1:$D$7</c:f>
              <c:numCache>
                <c:formatCode>General</c:formatCode>
                <c:ptCount val="7"/>
                <c:pt idx="0">
                  <c:v>77.44</c:v>
                </c:pt>
                <c:pt idx="1">
                  <c:v>77.95</c:v>
                </c:pt>
                <c:pt idx="2">
                  <c:v>78.47</c:v>
                </c:pt>
                <c:pt idx="3">
                  <c:v>79.709999999999994</c:v>
                </c:pt>
                <c:pt idx="4">
                  <c:v>80.180000000000007</c:v>
                </c:pt>
                <c:pt idx="5">
                  <c:v>79.260000000000005</c:v>
                </c:pt>
                <c:pt idx="6">
                  <c:v>78.099999999999994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1D-4419-B4D8-746F920A1D3F}"/>
            </c:ext>
          </c:extLst>
        </c:ser>
        <c:ser>
          <c:idx val="1"/>
          <c:order val="2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Sheet1!$A$1:$A$7</c:f>
              <c:numCache>
                <c:formatCode>General</c:formatCode>
                <c:ptCount val="7"/>
                <c:pt idx="0">
                  <c:v>0.15</c:v>
                </c:pt>
                <c:pt idx="1">
                  <c:v>0.1</c:v>
                </c:pt>
                <c:pt idx="2">
                  <c:v>0.05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5.0000000000000001E-3</c:v>
                </c:pt>
                <c:pt idx="6">
                  <c:v>1E-3</c:v>
                </c:pt>
              </c:numCache>
            </c:numRef>
          </c:cat>
          <c:val>
            <c:numRef>
              <c:f>Sheet1!$B$1:$B$7</c:f>
              <c:numCache>
                <c:formatCode>General</c:formatCode>
                <c:ptCount val="7"/>
                <c:pt idx="0">
                  <c:v>78.400000000000006</c:v>
                </c:pt>
                <c:pt idx="1">
                  <c:v>78.760000000000005</c:v>
                </c:pt>
                <c:pt idx="2">
                  <c:v>79.540000000000006</c:v>
                </c:pt>
                <c:pt idx="3">
                  <c:v>79.92</c:v>
                </c:pt>
                <c:pt idx="4">
                  <c:v>80.180000000000007</c:v>
                </c:pt>
                <c:pt idx="5">
                  <c:v>79.92</c:v>
                </c:pt>
                <c:pt idx="6">
                  <c:v>79.62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1D-4419-B4D8-746F920A1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7402032"/>
        <c:axId val="11033891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0.15</c:v>
                      </c:pt>
                      <c:pt idx="1">
                        <c:v>0.1</c:v>
                      </c:pt>
                      <c:pt idx="2">
                        <c:v>0.05</c:v>
                      </c:pt>
                      <c:pt idx="3">
                        <c:v>0.01</c:v>
                      </c:pt>
                      <c:pt idx="4">
                        <c:v>1.4999999999999999E-2</c:v>
                      </c:pt>
                      <c:pt idx="5">
                        <c:v>5.0000000000000001E-3</c:v>
                      </c:pt>
                      <c:pt idx="6">
                        <c:v>1E-3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Sheet1!$F$11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A1D-4419-B4D8-746F920A1D3F}"/>
                  </c:ext>
                </c:extLst>
              </c15:ser>
            </c15:filteredLineSeries>
          </c:ext>
        </c:extLst>
      </c:lineChart>
      <c:catAx>
        <c:axId val="102740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3389152"/>
        <c:crosses val="autoZero"/>
        <c:auto val="1"/>
        <c:lblAlgn val="ctr"/>
        <c:lblOffset val="100"/>
        <c:noMultiLvlLbl val="0"/>
      </c:catAx>
      <c:valAx>
        <c:axId val="11033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DSC (%)</a:t>
                </a:r>
                <a:endParaRPr lang="en-US" alt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740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56106967031846"/>
          <c:y val="0.65616797900262469"/>
          <c:w val="0.14869075047580285"/>
          <c:h val="0.15376568587356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noFill/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 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v>series3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Sheet1!$E$1:$E$7</c:f>
              <c:numCache>
                <c:formatCode>General</c:formatCode>
                <c:ptCount val="7"/>
                <c:pt idx="0">
                  <c:v>88.34</c:v>
                </c:pt>
                <c:pt idx="1">
                  <c:v>88.68</c:v>
                </c:pt>
                <c:pt idx="2">
                  <c:v>89.04</c:v>
                </c:pt>
                <c:pt idx="3">
                  <c:v>90.22</c:v>
                </c:pt>
                <c:pt idx="4">
                  <c:v>90.93</c:v>
                </c:pt>
                <c:pt idx="5">
                  <c:v>89.73</c:v>
                </c:pt>
                <c:pt idx="6">
                  <c:v>89.21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B-4045-82CE-3046E5DAAB29}"/>
            </c:ext>
          </c:extLst>
        </c:ser>
        <c:ser>
          <c:idx val="1"/>
          <c:order val="2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Sheet1!$A$1:$A$7</c:f>
              <c:numCache>
                <c:formatCode>General</c:formatCode>
                <c:ptCount val="7"/>
                <c:pt idx="0">
                  <c:v>0.15</c:v>
                </c:pt>
                <c:pt idx="1">
                  <c:v>0.1</c:v>
                </c:pt>
                <c:pt idx="2">
                  <c:v>0.05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5.0000000000000001E-3</c:v>
                </c:pt>
                <c:pt idx="6">
                  <c:v>1E-3</c:v>
                </c:pt>
              </c:numCache>
            </c:numRef>
          </c:cat>
          <c:val>
            <c:numRef>
              <c:f>Sheet1!$C$1:$C$7</c:f>
              <c:numCache>
                <c:formatCode>General</c:formatCode>
                <c:ptCount val="7"/>
                <c:pt idx="0">
                  <c:v>88.97</c:v>
                </c:pt>
                <c:pt idx="1">
                  <c:v>89.07</c:v>
                </c:pt>
                <c:pt idx="2">
                  <c:v>89.14</c:v>
                </c:pt>
                <c:pt idx="3">
                  <c:v>89.68</c:v>
                </c:pt>
                <c:pt idx="4">
                  <c:v>90.93</c:v>
                </c:pt>
                <c:pt idx="5">
                  <c:v>90.39</c:v>
                </c:pt>
                <c:pt idx="6">
                  <c:v>89.72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B-4045-82CE-3046E5DAA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7402032"/>
        <c:axId val="11033891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0.15</c:v>
                      </c:pt>
                      <c:pt idx="1">
                        <c:v>0.1</c:v>
                      </c:pt>
                      <c:pt idx="2">
                        <c:v>0.05</c:v>
                      </c:pt>
                      <c:pt idx="3">
                        <c:v>0.01</c:v>
                      </c:pt>
                      <c:pt idx="4">
                        <c:v>1.4999999999999999E-2</c:v>
                      </c:pt>
                      <c:pt idx="5">
                        <c:v>5.0000000000000001E-3</c:v>
                      </c:pt>
                      <c:pt idx="6">
                        <c:v>1E-3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Sheet1!$F$11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2AB-4045-82CE-3046E5DAAB29}"/>
                  </c:ext>
                </c:extLst>
              </c15:ser>
            </c15:filteredLineSeries>
          </c:ext>
        </c:extLst>
      </c:lineChart>
      <c:catAx>
        <c:axId val="102740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3389152"/>
        <c:crosses val="autoZero"/>
        <c:auto val="1"/>
        <c:lblAlgn val="ctr"/>
        <c:lblOffset val="100"/>
        <c:noMultiLvlLbl val="0"/>
      </c:catAx>
      <c:valAx>
        <c:axId val="11033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DSC (%)</a:t>
                </a:r>
                <a:endParaRPr lang="en-US" altLang="zh-CN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740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56106967031846"/>
          <c:y val="0.65616797900262469"/>
          <c:w val="0.14812498629481802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noFill/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Sheet2!$B$1:$B$3</c:f>
              <c:strCache>
                <c:ptCount val="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7C25-40A3-85C7-2DF8F17545A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Sheet2!$B$1:$B$3</c:f>
              <c:strCache>
                <c:ptCount val="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</c:strCache>
            </c:strRef>
          </c:cat>
          <c:val>
            <c:numRef>
              <c:f>Sheet2!$A$1:$A$3</c:f>
              <c:numCache>
                <c:formatCode>General</c:formatCode>
                <c:ptCount val="3"/>
                <c:pt idx="0">
                  <c:v>90.66</c:v>
                </c:pt>
                <c:pt idx="1">
                  <c:v>89.38</c:v>
                </c:pt>
                <c:pt idx="2">
                  <c:v>90.93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25-40A3-85C7-2DF8F17545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"/>
        <c:overlap val="100"/>
        <c:axId val="1026818656"/>
        <c:axId val="1109532112"/>
      </c:barChart>
      <c:catAx>
        <c:axId val="10268186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109532112"/>
        <c:crosses val="autoZero"/>
        <c:auto val="1"/>
        <c:lblAlgn val="ctr"/>
        <c:lblOffset val="100"/>
        <c:noMultiLvlLbl val="0"/>
      </c:catAx>
      <c:valAx>
        <c:axId val="110953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DSC (%)</a:t>
                </a:r>
                <a:endParaRPr lang="en-US" altLang="zh-CN" sz="16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81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Sheet2!$B$1:$B$3</c:f>
              <c:strCache>
                <c:ptCount val="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387E-441A-A7D6-181DB5040B4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Sheet2!$B$1:$B$3</c:f>
              <c:strCache>
                <c:ptCount val="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</c:strCache>
            </c:strRef>
          </c:cat>
          <c:val>
            <c:numRef>
              <c:f>Sheet2!$C$1:$C$3</c:f>
              <c:numCache>
                <c:formatCode>General</c:formatCode>
                <c:ptCount val="3"/>
                <c:pt idx="0">
                  <c:v>79.92</c:v>
                </c:pt>
                <c:pt idx="1">
                  <c:v>79.38</c:v>
                </c:pt>
                <c:pt idx="2">
                  <c:v>80.180000000000007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E-441A-A7D6-181DB5040B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"/>
        <c:overlap val="100"/>
        <c:axId val="1026818656"/>
        <c:axId val="1109532112"/>
      </c:barChart>
      <c:catAx>
        <c:axId val="10268186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109532112"/>
        <c:crosses val="autoZero"/>
        <c:auto val="1"/>
        <c:lblAlgn val="ctr"/>
        <c:lblOffset val="100"/>
        <c:noMultiLvlLbl val="0"/>
      </c:catAx>
      <c:valAx>
        <c:axId val="110953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DSC (%)</a:t>
                </a:r>
                <a:endParaRPr lang="en-US" altLang="zh-CN" sz="16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81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78823"/>
            <a:ext cx="9944100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1536703"/>
            <a:ext cx="9944100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155770"/>
            <a:ext cx="2858929" cy="247944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155770"/>
            <a:ext cx="8411051" cy="247944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729409"/>
            <a:ext cx="11435715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1957959"/>
            <a:ext cx="11435715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778849"/>
            <a:ext cx="5634990" cy="185637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778849"/>
            <a:ext cx="5634990" cy="185637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155770"/>
            <a:ext cx="11435715" cy="56551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717218"/>
            <a:ext cx="5609093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068716"/>
            <a:ext cx="5609093" cy="1571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717218"/>
            <a:ext cx="5636717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1068716"/>
            <a:ext cx="5636717" cy="1571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195051"/>
            <a:ext cx="4276308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421256"/>
            <a:ext cx="6712268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877729"/>
            <a:ext cx="4276308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7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195051"/>
            <a:ext cx="4276308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421256"/>
            <a:ext cx="6712268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877729"/>
            <a:ext cx="4276308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155770"/>
            <a:ext cx="11435715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778849"/>
            <a:ext cx="11435715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2711749"/>
            <a:ext cx="298323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78E9-9938-46D4-AD92-F4D3A480C62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2711749"/>
            <a:ext cx="447484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2711749"/>
            <a:ext cx="298323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7716-B2CA-4232-907A-F9A1EB5CF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6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10" Type="http://schemas.openxmlformats.org/officeDocument/2006/relationships/chart" Target="../charts/chart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D4A53569-3096-C0B7-F15B-4CE72F4FD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705999"/>
              </p:ext>
            </p:extLst>
          </p:nvPr>
        </p:nvGraphicFramePr>
        <p:xfrm>
          <a:off x="-66675" y="0"/>
          <a:ext cx="4815545" cy="278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3">
                <a:extLst>
                  <a:ext uri="{FF2B5EF4-FFF2-40B4-BE49-F238E27FC236}">
                    <a16:creationId xmlns:a16="http://schemas.microsoft.com/office/drawing/2014/main" id="{EC56A467-F61C-EED5-0431-DD8BA05BBCE4}"/>
                  </a:ext>
                </a:extLst>
              </p:cNvPr>
              <p:cNvSpPr txBox="1"/>
              <p:nvPr/>
            </p:nvSpPr>
            <p:spPr>
              <a:xfrm>
                <a:off x="790250" y="109475"/>
                <a:ext cx="2520481" cy="2616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Ablation</a:t>
                </a:r>
                <a:r>
                  <a:rPr lang="en-US" altLang="zh-CN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study in Glas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TextBox 3">
                <a:extLst>
                  <a:ext uri="{FF2B5EF4-FFF2-40B4-BE49-F238E27FC236}">
                    <a16:creationId xmlns:a16="http://schemas.microsoft.com/office/drawing/2014/main" id="{EC56A467-F61C-EED5-0431-DD8BA05BB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50" y="109475"/>
                <a:ext cx="2520481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5">
                <a:extLst>
                  <a:ext uri="{FF2B5EF4-FFF2-40B4-BE49-F238E27FC236}">
                    <a16:creationId xmlns:a16="http://schemas.microsoft.com/office/drawing/2014/main" id="{6B96EE75-DA6E-E428-4902-2DA3A6E5CE8C}"/>
                  </a:ext>
                </a:extLst>
              </p:cNvPr>
              <p:cNvSpPr txBox="1"/>
              <p:nvPr/>
            </p:nvSpPr>
            <p:spPr>
              <a:xfrm>
                <a:off x="3356959" y="1733997"/>
                <a:ext cx="323850" cy="311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𝝀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/>
                  <a:t> </a:t>
                </a:r>
              </a:p>
            </p:txBody>
          </p:sp>
        </mc:Choice>
        <mc:Fallback xmlns="">
          <p:sp>
            <p:nvSpPr>
              <p:cNvPr id="137" name="TextBox 5">
                <a:extLst>
                  <a:ext uri="{FF2B5EF4-FFF2-40B4-BE49-F238E27FC236}">
                    <a16:creationId xmlns:a16="http://schemas.microsoft.com/office/drawing/2014/main" id="{6B96EE75-DA6E-E428-4902-2DA3A6E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9" y="1733997"/>
                <a:ext cx="323850" cy="311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6">
                <a:extLst>
                  <a:ext uri="{FF2B5EF4-FFF2-40B4-BE49-F238E27FC236}">
                    <a16:creationId xmlns:a16="http://schemas.microsoft.com/office/drawing/2014/main" id="{8DB0E9EF-3F37-6854-FC3C-D8CC7698E36E}"/>
                  </a:ext>
                </a:extLst>
              </p:cNvPr>
              <p:cNvSpPr txBox="1"/>
              <p:nvPr/>
            </p:nvSpPr>
            <p:spPr>
              <a:xfrm>
                <a:off x="3337908" y="1986043"/>
                <a:ext cx="323850" cy="311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𝝀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/>
                  <a:t> </a:t>
                </a:r>
              </a:p>
            </p:txBody>
          </p:sp>
        </mc:Choice>
        <mc:Fallback xmlns="">
          <p:sp>
            <p:nvSpPr>
              <p:cNvPr id="138" name="TextBox 6">
                <a:extLst>
                  <a:ext uri="{FF2B5EF4-FFF2-40B4-BE49-F238E27FC236}">
                    <a16:creationId xmlns:a16="http://schemas.microsoft.com/office/drawing/2014/main" id="{8DB0E9EF-3F37-6854-FC3C-D8CC7698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08" y="1986043"/>
                <a:ext cx="323850" cy="311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9F32836C-E93B-6C9C-DAE9-A05A81A7A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301210"/>
              </p:ext>
            </p:extLst>
          </p:nvPr>
        </p:nvGraphicFramePr>
        <p:xfrm>
          <a:off x="3718909" y="11369"/>
          <a:ext cx="4854453" cy="277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8">
                <a:extLst>
                  <a:ext uri="{FF2B5EF4-FFF2-40B4-BE49-F238E27FC236}">
                    <a16:creationId xmlns:a16="http://schemas.microsoft.com/office/drawing/2014/main" id="{EE898F59-EDB9-8EE2-C652-AD853767AFB8}"/>
                  </a:ext>
                </a:extLst>
              </p:cNvPr>
              <p:cNvSpPr txBox="1"/>
              <p:nvPr/>
            </p:nvSpPr>
            <p:spPr>
              <a:xfrm>
                <a:off x="4616713" y="105628"/>
                <a:ext cx="2745806" cy="2616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Ablation</a:t>
                </a:r>
                <a:r>
                  <a:rPr lang="en-US" altLang="zh-CN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study in MoNuSeg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Box 8">
                <a:extLst>
                  <a:ext uri="{FF2B5EF4-FFF2-40B4-BE49-F238E27FC236}">
                    <a16:creationId xmlns:a16="http://schemas.microsoft.com/office/drawing/2014/main" id="{EE898F59-EDB9-8EE2-C652-AD853767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13" y="105628"/>
                <a:ext cx="2745806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9">
                <a:extLst>
                  <a:ext uri="{FF2B5EF4-FFF2-40B4-BE49-F238E27FC236}">
                    <a16:creationId xmlns:a16="http://schemas.microsoft.com/office/drawing/2014/main" id="{6CC8240A-C19E-A48D-BB8E-78CA252A1303}"/>
                  </a:ext>
                </a:extLst>
              </p:cNvPr>
              <p:cNvSpPr txBox="1"/>
              <p:nvPr/>
            </p:nvSpPr>
            <p:spPr>
              <a:xfrm>
                <a:off x="7164495" y="1733997"/>
                <a:ext cx="323850" cy="311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𝝀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/>
                  <a:t> </a:t>
                </a:r>
              </a:p>
            </p:txBody>
          </p:sp>
        </mc:Choice>
        <mc:Fallback xmlns="">
          <p:sp>
            <p:nvSpPr>
              <p:cNvPr id="141" name="TextBox 9">
                <a:extLst>
                  <a:ext uri="{FF2B5EF4-FFF2-40B4-BE49-F238E27FC236}">
                    <a16:creationId xmlns:a16="http://schemas.microsoft.com/office/drawing/2014/main" id="{6CC8240A-C19E-A48D-BB8E-78CA252A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95" y="1733997"/>
                <a:ext cx="323850" cy="311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0">
                <a:extLst>
                  <a:ext uri="{FF2B5EF4-FFF2-40B4-BE49-F238E27FC236}">
                    <a16:creationId xmlns:a16="http://schemas.microsoft.com/office/drawing/2014/main" id="{1BF33E41-B812-79FD-2146-EF3E02A6BE2E}"/>
                  </a:ext>
                </a:extLst>
              </p:cNvPr>
              <p:cNvSpPr txBox="1"/>
              <p:nvPr/>
            </p:nvSpPr>
            <p:spPr>
              <a:xfrm>
                <a:off x="7145444" y="1986043"/>
                <a:ext cx="323850" cy="311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𝝀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/>
                  <a:t> </a:t>
                </a:r>
              </a:p>
            </p:txBody>
          </p:sp>
        </mc:Choice>
        <mc:Fallback xmlns="">
          <p:sp>
            <p:nvSpPr>
              <p:cNvPr id="142" name="TextBox 10">
                <a:extLst>
                  <a:ext uri="{FF2B5EF4-FFF2-40B4-BE49-F238E27FC236}">
                    <a16:creationId xmlns:a16="http://schemas.microsoft.com/office/drawing/2014/main" id="{1BF33E41-B812-79FD-2146-EF3E02A6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444" y="1986043"/>
                <a:ext cx="323850" cy="311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" name="Chart 142">
            <a:extLst>
              <a:ext uri="{FF2B5EF4-FFF2-40B4-BE49-F238E27FC236}">
                <a16:creationId xmlns:a16="http://schemas.microsoft.com/office/drawing/2014/main" id="{A65F988B-8E96-F3C1-E6AD-EE3AF5355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79563"/>
              </p:ext>
            </p:extLst>
          </p:nvPr>
        </p:nvGraphicFramePr>
        <p:xfrm>
          <a:off x="10413438" y="80525"/>
          <a:ext cx="2907777" cy="277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F229E10-5171-F3C1-F886-AB8A8BB35016}"/>
                  </a:ext>
                </a:extLst>
              </p:cNvPr>
              <p:cNvSpPr txBox="1"/>
              <p:nvPr/>
            </p:nvSpPr>
            <p:spPr>
              <a:xfrm>
                <a:off x="10511807" y="105628"/>
                <a:ext cx="29077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𝒔𝒔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𝑭𝑹</m:t>
                        </m:r>
                      </m:sub>
                    </m:sSub>
                    <m:r>
                      <a:rPr lang="en-US" altLang="zh-CN" sz="11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Ablation</a:t>
                </a:r>
                <a:r>
                  <a:rPr lang="en-US" altLang="zh-CN" sz="1100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study in MoNuSeg</a:t>
                </a:r>
                <a:endParaRPr lang="zh-CN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F229E10-5171-F3C1-F886-AB8A8BB3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807" y="105628"/>
                <a:ext cx="2907776" cy="261610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47FECA37-F214-6FCA-578E-2C28D6EB2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07079"/>
              </p:ext>
            </p:extLst>
          </p:nvPr>
        </p:nvGraphicFramePr>
        <p:xfrm>
          <a:off x="7604030" y="105628"/>
          <a:ext cx="2907777" cy="2751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81F5FAA-57C4-52B4-EE83-8E38ADF91B6E}"/>
                  </a:ext>
                </a:extLst>
              </p:cNvPr>
              <p:cNvSpPr txBox="1"/>
              <p:nvPr/>
            </p:nvSpPr>
            <p:spPr>
              <a:xfrm>
                <a:off x="7744631" y="105628"/>
                <a:ext cx="252820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𝒔𝒔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𝑭𝑹</m:t>
                        </m:r>
                      </m:sub>
                    </m:sSub>
                    <m:r>
                      <a:rPr lang="en-US" altLang="zh-CN" sz="11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Ablation</a:t>
                </a:r>
                <a:r>
                  <a:rPr lang="en-US" altLang="zh-CN" sz="1100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study in </a:t>
                </a:r>
                <a:r>
                  <a:rPr lang="en-US" altLang="zh-CN" sz="11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</a:t>
                </a:r>
                <a:endParaRPr lang="zh-CN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81F5FAA-57C4-52B4-EE83-8E38ADF9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31" y="105628"/>
                <a:ext cx="2528207" cy="261610"/>
              </a:xfrm>
              <a:prstGeom prst="rect">
                <a:avLst/>
              </a:prstGeom>
              <a:blipFill>
                <a:blip r:embed="rId1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566AD74-79A6-D1C5-9B05-365DB9AAB27A}"/>
                  </a:ext>
                </a:extLst>
              </p:cNvPr>
              <p:cNvSpPr txBox="1"/>
              <p:nvPr/>
            </p:nvSpPr>
            <p:spPr>
              <a:xfrm>
                <a:off x="8239590" y="2533054"/>
                <a:ext cx="2272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𝑺𝑪𝑹</m:t>
                        </m:r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𝑰𝑭𝑫</m:t>
                        </m:r>
                      </m:sub>
                    </m:sSub>
                  </m:oMath>
                </a14:m>
                <a:r>
                  <a:rPr lang="zh-CN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𝑺𝑪𝑹</m:t>
                        </m:r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𝑰𝑭𝑫</m:t>
                        </m:r>
                      </m:sub>
                    </m:sSub>
                  </m:oMath>
                </a14:m>
                <a:r>
                  <a:rPr lang="zh-CN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566AD74-79A6-D1C5-9B05-365DB9AA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590" y="2533054"/>
                <a:ext cx="2272217" cy="246221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79FDF-6B5F-7954-0256-C4027AB2C77B}"/>
                  </a:ext>
                </a:extLst>
              </p:cNvPr>
              <p:cNvSpPr txBox="1"/>
              <p:nvPr/>
            </p:nvSpPr>
            <p:spPr>
              <a:xfrm>
                <a:off x="11048998" y="2533054"/>
                <a:ext cx="2272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𝑺𝑪𝑹</m:t>
                        </m:r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𝑰𝑭𝑫</m:t>
                        </m:r>
                      </m:sub>
                    </m:sSub>
                  </m:oMath>
                </a14:m>
                <a:r>
                  <a:rPr lang="zh-CN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𝑺𝑪𝑹</m:t>
                        </m:r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𝑰𝑭𝑫</m:t>
                        </m:r>
                      </m:sub>
                    </m:sSub>
                  </m:oMath>
                </a14:m>
                <a:r>
                  <a:rPr lang="zh-CN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79FDF-6B5F-7954-0256-C4027AB2C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98" y="2533054"/>
                <a:ext cx="2272217" cy="246221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1068</TotalTime>
  <Words>70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he</dc:creator>
  <cp:lastModifiedBy>yong he</cp:lastModifiedBy>
  <cp:revision>4</cp:revision>
  <dcterms:created xsi:type="dcterms:W3CDTF">2024-02-15T07:04:50Z</dcterms:created>
  <dcterms:modified xsi:type="dcterms:W3CDTF">2024-02-22T02:27:57Z</dcterms:modified>
</cp:coreProperties>
</file>