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CDBFF1-0DB3-4CB8-ABCB-5D4154A84DA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493360" y="3107880"/>
            <a:ext cx="5582520" cy="1972440"/>
          </a:xfrm>
          <a:prstGeom prst="rect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2493360" y="1135080"/>
            <a:ext cx="5582520" cy="1972440"/>
          </a:xfrm>
          <a:prstGeom prst="rect">
            <a:avLst/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2638440" y="1350720"/>
            <a:ext cx="1480320" cy="38988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706840" y="4402440"/>
            <a:ext cx="1303560" cy="377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638440" y="2174040"/>
            <a:ext cx="1723680" cy="38988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3342240" y="3228120"/>
            <a:ext cx="1575720" cy="82044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Concrete Test Suites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4718160" y="2111400"/>
            <a:ext cx="1723680" cy="82044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 Suites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5385960" y="3449520"/>
            <a:ext cx="1245960" cy="377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Concretizer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4718160" y="1361880"/>
            <a:ext cx="1316880" cy="389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Synthesizer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5478480" y="4344120"/>
            <a:ext cx="1723680" cy="4932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4119120" y="1545840"/>
            <a:ext cx="59868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custDash>
              <a:ds d="400000" sp="300000"/>
            </a:custDash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 flipH="1">
            <a:off x="3499560" y="1751760"/>
            <a:ext cx="1875960" cy="4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custDash>
              <a:ds d="400000" sp="300000"/>
            </a:custDash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376600" y="1751760"/>
            <a:ext cx="20304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custDash>
              <a:ds d="400000" sp="300000"/>
            </a:custDash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5580000" y="2931840"/>
            <a:ext cx="42876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3500280" y="2564280"/>
            <a:ext cx="2284200" cy="88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 flipH="1">
            <a:off x="4918320" y="3638160"/>
            <a:ext cx="46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custDash>
              <a:ds d="400000" sp="300000"/>
            </a:custDash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7"/>
          <p:cNvSpPr/>
          <p:nvPr/>
        </p:nvSpPr>
        <p:spPr>
          <a:xfrm>
            <a:off x="3090600" y="2564280"/>
            <a:ext cx="269280" cy="183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8"/>
          <p:cNvSpPr/>
          <p:nvPr/>
        </p:nvSpPr>
        <p:spPr>
          <a:xfrm flipH="1">
            <a:off x="3358800" y="4048560"/>
            <a:ext cx="771120" cy="35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custDash>
              <a:ds d="400000" sp="300000"/>
            </a:custDash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9"/>
          <p:cNvSpPr/>
          <p:nvPr/>
        </p:nvSpPr>
        <p:spPr>
          <a:xfrm>
            <a:off x="4010760" y="4591080"/>
            <a:ext cx="146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custDash>
              <a:ds d="400000" sp="300000"/>
            </a:custDash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6675840" y="2544480"/>
            <a:ext cx="934920" cy="389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 flipV="1">
            <a:off x="6861240" y="2934720"/>
            <a:ext cx="282240" cy="140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6262560" y="1493280"/>
            <a:ext cx="1761840" cy="59688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Optimal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 flipV="1">
            <a:off x="7143480" y="2090520"/>
            <a:ext cx="36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4"/>
          <p:cNvSpPr/>
          <p:nvPr/>
        </p:nvSpPr>
        <p:spPr>
          <a:xfrm>
            <a:off x="7148160" y="1135080"/>
            <a:ext cx="83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7210080" y="3128760"/>
            <a:ext cx="86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LibreOffice/5.1.4.2$Linux_X86_64 LibreOffice_project/10m0$Build-2</Application>
  <Words>17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2016-08-26T20:26:52Z</dcterms:created>
  <dc:creator>Chong Tang</dc:creator>
  <dc:description/>
  <dc:language>en-US</dc:language>
  <cp:lastModifiedBy/>
  <dcterms:modified xsi:type="dcterms:W3CDTF">2017-02-06T11:22:30Z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