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9A2F-CABE-7E47-942C-A68DA885A59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3ABB-DCE4-5E41-A863-A5DD19F3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6" t="10037" r="4178" b="7387"/>
          <a:stretch/>
        </p:blipFill>
        <p:spPr>
          <a:xfrm>
            <a:off x="3324461" y="206454"/>
            <a:ext cx="8867539" cy="6527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5" t="34906" r="45904" b="34774"/>
          <a:stretch/>
        </p:blipFill>
        <p:spPr>
          <a:xfrm>
            <a:off x="327454" y="657753"/>
            <a:ext cx="2947017" cy="2079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211" y="630195"/>
            <a:ext cx="531340" cy="48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454" y="4015945"/>
            <a:ext cx="314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b="1" dirty="0" smtClean="0"/>
              <a:t>RTM result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LSRTM result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LSRTM with structural smoothness constraint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LSRTM with local low rank constraint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9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1</cp:revision>
  <dcterms:created xsi:type="dcterms:W3CDTF">2017-03-30T14:20:16Z</dcterms:created>
  <dcterms:modified xsi:type="dcterms:W3CDTF">2017-03-30T14:24:54Z</dcterms:modified>
</cp:coreProperties>
</file>