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6858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93834"/>
  </p:normalViewPr>
  <p:slideViewPr>
    <p:cSldViewPr snapToGrid="0" snapToObjects="1">
      <p:cViewPr>
        <p:scale>
          <a:sx n="60" d="100"/>
          <a:sy n="60" d="100"/>
        </p:scale>
        <p:origin x="4336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46836"/>
            <a:ext cx="5143500" cy="286512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38150"/>
            <a:ext cx="14787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38150"/>
            <a:ext cx="4350544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6"/>
            <a:ext cx="5915025" cy="34232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6"/>
            <a:ext cx="5915025" cy="180022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0"/>
            <a:ext cx="5915025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3" cy="192024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1"/>
            <a:ext cx="3471863" cy="584835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3" cy="457390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3" cy="192024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184911"/>
            <a:ext cx="3471863" cy="584835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3" cy="457390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0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1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22A3-F8A4-4C4A-B54B-91A1EA6C418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1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1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89" y="616034"/>
            <a:ext cx="2286000" cy="29495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5" y="4533395"/>
            <a:ext cx="2286000" cy="29495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54" y="4533395"/>
            <a:ext cx="2286000" cy="294951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H="1">
            <a:off x="2062717" y="3598703"/>
            <a:ext cx="678190" cy="93469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082219" y="3598703"/>
            <a:ext cx="830023" cy="93469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908" y="3633971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Rank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reduction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87745" y="3650551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Coherency-pass</a:t>
            </a: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967008" y="850606"/>
            <a:ext cx="872150" cy="531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67693" y="435107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Blending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interference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72566" y="435106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69058" y="922694"/>
            <a:ext cx="1510466" cy="459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95930" y="7540652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Residual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noise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657714" y="5836128"/>
            <a:ext cx="533370" cy="17045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12242" y="4949525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Coherent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681545" y="5309915"/>
            <a:ext cx="659471" cy="8867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7</cp:revision>
  <dcterms:created xsi:type="dcterms:W3CDTF">2017-03-18T21:39:54Z</dcterms:created>
  <dcterms:modified xsi:type="dcterms:W3CDTF">2017-03-24T14:32:43Z</dcterms:modified>
</cp:coreProperties>
</file>