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9"/>
    <p:restoredTop sz="94666"/>
  </p:normalViewPr>
  <p:slideViewPr>
    <p:cSldViewPr snapToGrid="0" snapToObjects="1">
      <p:cViewPr>
        <p:scale>
          <a:sx n="60" d="100"/>
          <a:sy n="60" d="100"/>
        </p:scale>
        <p:origin x="14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6836"/>
            <a:ext cx="5829300" cy="28651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2446"/>
            <a:ext cx="5143500" cy="198691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22A3-F8A4-4C4A-B54B-91A1EA6C418E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004-49BF-F54B-85BE-BC645E065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22A3-F8A4-4C4A-B54B-91A1EA6C418E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004-49BF-F54B-85BE-BC645E065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150"/>
            <a:ext cx="1478756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150"/>
            <a:ext cx="4350544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22A3-F8A4-4C4A-B54B-91A1EA6C418E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004-49BF-F54B-85BE-BC645E065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22A3-F8A4-4C4A-B54B-91A1EA6C418E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004-49BF-F54B-85BE-BC645E065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1688"/>
            <a:ext cx="5915025" cy="342328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7358"/>
            <a:ext cx="5915025" cy="18002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22A3-F8A4-4C4A-B54B-91A1EA6C418E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004-49BF-F54B-85BE-BC645E065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0750"/>
            <a:ext cx="291465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0750"/>
            <a:ext cx="291465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22A3-F8A4-4C4A-B54B-91A1EA6C418E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004-49BF-F54B-85BE-BC645E065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152"/>
            <a:ext cx="5915025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396"/>
            <a:ext cx="2901255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090"/>
            <a:ext cx="2901255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396"/>
            <a:ext cx="2915543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090"/>
            <a:ext cx="2915543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22A3-F8A4-4C4A-B54B-91A1EA6C418E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004-49BF-F54B-85BE-BC645E065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22A3-F8A4-4C4A-B54B-91A1EA6C418E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004-49BF-F54B-85BE-BC645E065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22A3-F8A4-4C4A-B54B-91A1EA6C418E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004-49BF-F54B-85BE-BC645E065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4912"/>
            <a:ext cx="3471863" cy="58483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22A3-F8A4-4C4A-B54B-91A1EA6C418E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004-49BF-F54B-85BE-BC645E065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4912"/>
            <a:ext cx="3471863" cy="58483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22A3-F8A4-4C4A-B54B-91A1EA6C418E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004-49BF-F54B-85BE-BC645E065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0750"/>
            <a:ext cx="591502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322A3-F8A4-4C4A-B54B-91A1EA6C418E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27004-49BF-F54B-85BE-BC645E06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89" y="616034"/>
            <a:ext cx="2286000" cy="294951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5" y="4533395"/>
            <a:ext cx="2286000" cy="294951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554" y="4533395"/>
            <a:ext cx="2286000" cy="294951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H="1">
            <a:off x="2062717" y="3598703"/>
            <a:ext cx="678190" cy="93469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082219" y="3598703"/>
            <a:ext cx="830023" cy="93469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6908" y="3633971"/>
            <a:ext cx="2190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Rank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reduction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filter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87745" y="3650551"/>
            <a:ext cx="2190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Coherency-pass</a:t>
            </a:r>
          </a:p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filter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967008" y="850606"/>
            <a:ext cx="872150" cy="5316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67693" y="435107"/>
            <a:ext cx="2190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Blending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interference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72566" y="435106"/>
            <a:ext cx="2190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Signal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69058" y="922694"/>
            <a:ext cx="1510466" cy="4595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095930" y="7540652"/>
            <a:ext cx="2190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Residual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noise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2657714" y="5836128"/>
            <a:ext cx="533370" cy="17045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12242" y="4949525"/>
            <a:ext cx="2190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Coherent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681545" y="5309915"/>
            <a:ext cx="659471" cy="8867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2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12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等线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Yangkang</dc:creator>
  <cp:lastModifiedBy>Chen, Yangkang</cp:lastModifiedBy>
  <cp:revision>6</cp:revision>
  <dcterms:created xsi:type="dcterms:W3CDTF">2017-03-18T21:39:54Z</dcterms:created>
  <dcterms:modified xsi:type="dcterms:W3CDTF">2017-03-18T22:26:35Z</dcterms:modified>
</cp:coreProperties>
</file>