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6"/>
    <p:restoredTop sz="91433"/>
  </p:normalViewPr>
  <p:slideViewPr>
    <p:cSldViewPr snapToGrid="0" snapToObjects="1">
      <p:cViewPr>
        <p:scale>
          <a:sx n="41" d="100"/>
          <a:sy n="41" d="100"/>
        </p:scale>
        <p:origin x="126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6" indent="0" algn="ctr">
              <a:buNone/>
              <a:defRPr sz="1500"/>
            </a:lvl2pPr>
            <a:lvl3pPr marL="685833" indent="0" algn="ctr">
              <a:buNone/>
              <a:defRPr sz="1350"/>
            </a:lvl3pPr>
            <a:lvl4pPr marL="1028749" indent="0" algn="ctr">
              <a:buNone/>
              <a:defRPr sz="1200"/>
            </a:lvl4pPr>
            <a:lvl5pPr marL="1371666" indent="0" algn="ctr">
              <a:buNone/>
              <a:defRPr sz="1200"/>
            </a:lvl5pPr>
            <a:lvl6pPr marL="1714582" indent="0" algn="ctr">
              <a:buNone/>
              <a:defRPr sz="1200"/>
            </a:lvl6pPr>
            <a:lvl7pPr marL="2057499" indent="0" algn="ctr">
              <a:buNone/>
              <a:defRPr sz="1200"/>
            </a:lvl7pPr>
            <a:lvl8pPr marL="2400415" indent="0" algn="ctr">
              <a:buNone/>
              <a:defRPr sz="1200"/>
            </a:lvl8pPr>
            <a:lvl9pPr marL="27433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3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5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5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6" indent="0">
              <a:buNone/>
              <a:defRPr sz="1500" b="1"/>
            </a:lvl2pPr>
            <a:lvl3pPr marL="685833" indent="0">
              <a:buNone/>
              <a:defRPr sz="1350" b="1"/>
            </a:lvl3pPr>
            <a:lvl4pPr marL="1028749" indent="0">
              <a:buNone/>
              <a:defRPr sz="1200" b="1"/>
            </a:lvl4pPr>
            <a:lvl5pPr marL="1371666" indent="0">
              <a:buNone/>
              <a:defRPr sz="1200" b="1"/>
            </a:lvl5pPr>
            <a:lvl6pPr marL="1714582" indent="0">
              <a:buNone/>
              <a:defRPr sz="1200" b="1"/>
            </a:lvl6pPr>
            <a:lvl7pPr marL="2057499" indent="0">
              <a:buNone/>
              <a:defRPr sz="1200" b="1"/>
            </a:lvl7pPr>
            <a:lvl8pPr marL="2400415" indent="0">
              <a:buNone/>
              <a:defRPr sz="1200" b="1"/>
            </a:lvl8pPr>
            <a:lvl9pPr marL="27433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6" indent="0">
              <a:buNone/>
              <a:defRPr sz="1500" b="1"/>
            </a:lvl2pPr>
            <a:lvl3pPr marL="685833" indent="0">
              <a:buNone/>
              <a:defRPr sz="1350" b="1"/>
            </a:lvl3pPr>
            <a:lvl4pPr marL="1028749" indent="0">
              <a:buNone/>
              <a:defRPr sz="1200" b="1"/>
            </a:lvl4pPr>
            <a:lvl5pPr marL="1371666" indent="0">
              <a:buNone/>
              <a:defRPr sz="1200" b="1"/>
            </a:lvl5pPr>
            <a:lvl6pPr marL="1714582" indent="0">
              <a:buNone/>
              <a:defRPr sz="1200" b="1"/>
            </a:lvl6pPr>
            <a:lvl7pPr marL="2057499" indent="0">
              <a:buNone/>
              <a:defRPr sz="1200" b="1"/>
            </a:lvl7pPr>
            <a:lvl8pPr marL="2400415" indent="0">
              <a:buNone/>
              <a:defRPr sz="1200" b="1"/>
            </a:lvl8pPr>
            <a:lvl9pPr marL="27433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16" indent="0">
              <a:buNone/>
              <a:defRPr sz="1050"/>
            </a:lvl2pPr>
            <a:lvl3pPr marL="685833" indent="0">
              <a:buNone/>
              <a:defRPr sz="900"/>
            </a:lvl3pPr>
            <a:lvl4pPr marL="1028749" indent="0">
              <a:buNone/>
              <a:defRPr sz="750"/>
            </a:lvl4pPr>
            <a:lvl5pPr marL="1371666" indent="0">
              <a:buNone/>
              <a:defRPr sz="750"/>
            </a:lvl5pPr>
            <a:lvl6pPr marL="1714582" indent="0">
              <a:buNone/>
              <a:defRPr sz="750"/>
            </a:lvl6pPr>
            <a:lvl7pPr marL="2057499" indent="0">
              <a:buNone/>
              <a:defRPr sz="750"/>
            </a:lvl7pPr>
            <a:lvl8pPr marL="2400415" indent="0">
              <a:buNone/>
              <a:defRPr sz="750"/>
            </a:lvl8pPr>
            <a:lvl9pPr marL="27433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6" indent="0">
              <a:buNone/>
              <a:defRPr sz="2100"/>
            </a:lvl2pPr>
            <a:lvl3pPr marL="685833" indent="0">
              <a:buNone/>
              <a:defRPr sz="1800"/>
            </a:lvl3pPr>
            <a:lvl4pPr marL="1028749" indent="0">
              <a:buNone/>
              <a:defRPr sz="1500"/>
            </a:lvl4pPr>
            <a:lvl5pPr marL="1371666" indent="0">
              <a:buNone/>
              <a:defRPr sz="1500"/>
            </a:lvl5pPr>
            <a:lvl6pPr marL="1714582" indent="0">
              <a:buNone/>
              <a:defRPr sz="1500"/>
            </a:lvl6pPr>
            <a:lvl7pPr marL="2057499" indent="0">
              <a:buNone/>
              <a:defRPr sz="1500"/>
            </a:lvl7pPr>
            <a:lvl8pPr marL="2400415" indent="0">
              <a:buNone/>
              <a:defRPr sz="1500"/>
            </a:lvl8pPr>
            <a:lvl9pPr marL="2743332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16" indent="0">
              <a:buNone/>
              <a:defRPr sz="1050"/>
            </a:lvl2pPr>
            <a:lvl3pPr marL="685833" indent="0">
              <a:buNone/>
              <a:defRPr sz="900"/>
            </a:lvl3pPr>
            <a:lvl4pPr marL="1028749" indent="0">
              <a:buNone/>
              <a:defRPr sz="750"/>
            </a:lvl4pPr>
            <a:lvl5pPr marL="1371666" indent="0">
              <a:buNone/>
              <a:defRPr sz="750"/>
            </a:lvl5pPr>
            <a:lvl6pPr marL="1714582" indent="0">
              <a:buNone/>
              <a:defRPr sz="750"/>
            </a:lvl6pPr>
            <a:lvl7pPr marL="2057499" indent="0">
              <a:buNone/>
              <a:defRPr sz="750"/>
            </a:lvl7pPr>
            <a:lvl8pPr marL="2400415" indent="0">
              <a:buNone/>
              <a:defRPr sz="750"/>
            </a:lvl8pPr>
            <a:lvl9pPr marL="27433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5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B682-226B-A74C-A1C6-3093B0B52483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DF86-7E0B-F642-A9BE-4AF21FB04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3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8" indent="-171458" algn="l" defTabSz="68583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75" indent="-171458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91" indent="-171458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08" indent="-171458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24" indent="-171458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41" indent="-171458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57" indent="-171458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73" indent="-171458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90" indent="-171458" algn="l" defTabSz="6858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6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3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49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6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82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99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15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32" algn="l" defTabSz="6858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2" y="1894428"/>
            <a:ext cx="1547919" cy="1920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32" y="1905492"/>
            <a:ext cx="1547918" cy="1920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20" y="0"/>
            <a:ext cx="1547918" cy="1920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31" y="0"/>
            <a:ext cx="1547919" cy="192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60" y="3810984"/>
            <a:ext cx="1547919" cy="192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40" y="1874520"/>
            <a:ext cx="1547919" cy="1920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30" y="3810984"/>
            <a:ext cx="1547919" cy="1920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28" y="1905492"/>
            <a:ext cx="1547919" cy="192024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804139" y="2830246"/>
            <a:ext cx="525999" cy="43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31853" y="2855452"/>
            <a:ext cx="100657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44833" y="2821458"/>
            <a:ext cx="525999" cy="43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6" idx="1"/>
          </p:cNvCxnSpPr>
          <p:nvPr/>
        </p:nvCxnSpPr>
        <p:spPr>
          <a:xfrm>
            <a:off x="3917950" y="960120"/>
            <a:ext cx="101727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917950" y="4771104"/>
            <a:ext cx="101727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544833" y="3416968"/>
            <a:ext cx="493507" cy="13541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545119" y="664325"/>
            <a:ext cx="493221" cy="14772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21503" y="960120"/>
            <a:ext cx="508635" cy="9988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04139" y="3600031"/>
            <a:ext cx="525999" cy="11710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65605" y="2817939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EMD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838748" y="4368059"/>
            <a:ext cx="1061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LR</a:t>
            </a:r>
          </a:p>
          <a:p>
            <a:r>
              <a:rPr lang="en-US" altLang="zh-CN" sz="2400" b="1" dirty="0" smtClean="0"/>
              <a:t>rank=1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56133" y="2416944"/>
            <a:ext cx="1061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LR</a:t>
            </a:r>
          </a:p>
          <a:p>
            <a:r>
              <a:rPr lang="en-US" altLang="zh-CN" sz="2400" b="1" dirty="0" smtClean="0"/>
              <a:t>rank=1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853803" y="511452"/>
            <a:ext cx="1061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LR</a:t>
            </a:r>
          </a:p>
          <a:p>
            <a:r>
              <a:rPr lang="en-US" altLang="zh-CN" sz="2400" b="1" dirty="0" smtClean="0"/>
              <a:t>rank=1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644260" y="908538"/>
            <a:ext cx="172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Summation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44260" y="4155043"/>
            <a:ext cx="172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Summation</a:t>
            </a:r>
          </a:p>
        </p:txBody>
      </p:sp>
    </p:spTree>
    <p:extLst>
      <p:ext uri="{BB962C8B-B14F-4D97-AF65-F5344CB8AC3E}">
        <p14:creationId xmlns:p14="http://schemas.microsoft.com/office/powerpoint/2010/main" val="127181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14</Words>
  <Application>Microsoft Macintosh PowerPoint</Application>
  <PresentationFormat>On-screen Show (16:10)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Yangkang</dc:creator>
  <cp:lastModifiedBy>Chen, Yangkang</cp:lastModifiedBy>
  <cp:revision>4</cp:revision>
  <dcterms:created xsi:type="dcterms:W3CDTF">2016-11-11T19:35:28Z</dcterms:created>
  <dcterms:modified xsi:type="dcterms:W3CDTF">2016-11-11T19:49:16Z</dcterms:modified>
</cp:coreProperties>
</file>