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15200" cy="5486400" type="B5JIS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79"/>
    <p:restoredTop sz="94714"/>
  </p:normalViewPr>
  <p:slideViewPr>
    <p:cSldViewPr snapToGrid="0" snapToObjects="1">
      <p:cViewPr>
        <p:scale>
          <a:sx n="90" d="100"/>
          <a:sy n="90" d="100"/>
        </p:scale>
        <p:origin x="6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54F-4CB4-FB40-83FF-AD30E69C726D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DAD0-62C0-7441-BB8C-4A0DB378F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54F-4CB4-FB40-83FF-AD30E69C726D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DAD0-62C0-7441-BB8C-4A0DB378F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54F-4CB4-FB40-83FF-AD30E69C726D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DAD0-62C0-7441-BB8C-4A0DB378F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54F-4CB4-FB40-83FF-AD30E69C726D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DAD0-62C0-7441-BB8C-4A0DB378F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54F-4CB4-FB40-83FF-AD30E69C726D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DAD0-62C0-7441-BB8C-4A0DB378F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54F-4CB4-FB40-83FF-AD30E69C726D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DAD0-62C0-7441-BB8C-4A0DB378F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54F-4CB4-FB40-83FF-AD30E69C726D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DAD0-62C0-7441-BB8C-4A0DB378F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54F-4CB4-FB40-83FF-AD30E69C726D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DAD0-62C0-7441-BB8C-4A0DB378F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54F-4CB4-FB40-83FF-AD30E69C726D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DAD0-62C0-7441-BB8C-4A0DB378F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54F-4CB4-FB40-83FF-AD30E69C726D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DAD0-62C0-7441-BB8C-4A0DB378F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854F-4CB4-FB40-83FF-AD30E69C726D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DAD0-62C0-7441-BB8C-4A0DB378F1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854F-4CB4-FB40-83FF-AD30E69C726D}" type="datetimeFigureOut">
              <a:rPr lang="en-US" smtClean="0"/>
              <a:t>12/24/17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2DAD0-62C0-7441-BB8C-4A0DB378F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362" y="926810"/>
            <a:ext cx="3746123" cy="283275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876469" y="908852"/>
            <a:ext cx="1968413" cy="2850712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71652" y="939392"/>
            <a:ext cx="673405" cy="27753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486026" y="939393"/>
            <a:ext cx="596355" cy="27896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288108" y="939391"/>
            <a:ext cx="611168" cy="27753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896886" y="939391"/>
            <a:ext cx="581076" cy="27753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>
            <a:off x="829200" y="1600594"/>
            <a:ext cx="2965399" cy="915803"/>
          </a:xfrm>
          <a:custGeom>
            <a:avLst/>
            <a:gdLst>
              <a:gd name="connsiteX0" fmla="*/ 0 w 2245489"/>
              <a:gd name="connsiteY0" fmla="*/ 617336 h 632935"/>
              <a:gd name="connsiteX1" fmla="*/ 312517 w 2245489"/>
              <a:gd name="connsiteY1" fmla="*/ 304820 h 632935"/>
              <a:gd name="connsiteX2" fmla="*/ 1076446 w 2245489"/>
              <a:gd name="connsiteY2" fmla="*/ 628911 h 632935"/>
              <a:gd name="connsiteX3" fmla="*/ 1921398 w 2245489"/>
              <a:gd name="connsiteY3" fmla="*/ 27028 h 632935"/>
              <a:gd name="connsiteX4" fmla="*/ 2245489 w 2245489"/>
              <a:gd name="connsiteY4" fmla="*/ 96476 h 632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5489" h="632935">
                <a:moveTo>
                  <a:pt x="0" y="617336"/>
                </a:moveTo>
                <a:cubicBezTo>
                  <a:pt x="66554" y="460113"/>
                  <a:pt x="133109" y="302891"/>
                  <a:pt x="312517" y="304820"/>
                </a:cubicBezTo>
                <a:cubicBezTo>
                  <a:pt x="491925" y="306749"/>
                  <a:pt x="808299" y="675210"/>
                  <a:pt x="1076446" y="628911"/>
                </a:cubicBezTo>
                <a:cubicBezTo>
                  <a:pt x="1344593" y="582612"/>
                  <a:pt x="1726558" y="115767"/>
                  <a:pt x="1921398" y="27028"/>
                </a:cubicBezTo>
                <a:cubicBezTo>
                  <a:pt x="2116238" y="-61711"/>
                  <a:pt x="2245489" y="96476"/>
                  <a:pt x="2245489" y="9647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 rot="21338670" flipH="1">
            <a:off x="518160" y="1771368"/>
            <a:ext cx="667347" cy="1774134"/>
          </a:xfrm>
          <a:custGeom>
            <a:avLst/>
            <a:gdLst>
              <a:gd name="connsiteX0" fmla="*/ 586003 w 1365983"/>
              <a:gd name="connsiteY0" fmla="*/ 0 h 1774134"/>
              <a:gd name="connsiteX1" fmla="*/ 586003 w 1365983"/>
              <a:gd name="connsiteY1" fmla="*/ 514350 h 1774134"/>
              <a:gd name="connsiteX2" fmla="*/ 1357528 w 1365983"/>
              <a:gd name="connsiteY2" fmla="*/ 614363 h 1774134"/>
              <a:gd name="connsiteX3" fmla="*/ 14503 w 1365983"/>
              <a:gd name="connsiteY3" fmla="*/ 757238 h 1774134"/>
              <a:gd name="connsiteX4" fmla="*/ 657441 w 1365983"/>
              <a:gd name="connsiteY4" fmla="*/ 900113 h 1774134"/>
              <a:gd name="connsiteX5" fmla="*/ 843178 w 1365983"/>
              <a:gd name="connsiteY5" fmla="*/ 1728788 h 1774134"/>
              <a:gd name="connsiteX6" fmla="*/ 800316 w 1365983"/>
              <a:gd name="connsiteY6" fmla="*/ 1671638 h 17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983" h="1774134">
                <a:moveTo>
                  <a:pt x="586003" y="0"/>
                </a:moveTo>
                <a:cubicBezTo>
                  <a:pt x="521709" y="205978"/>
                  <a:pt x="457416" y="411956"/>
                  <a:pt x="586003" y="514350"/>
                </a:cubicBezTo>
                <a:cubicBezTo>
                  <a:pt x="714590" y="616744"/>
                  <a:pt x="1452778" y="573882"/>
                  <a:pt x="1357528" y="614363"/>
                </a:cubicBezTo>
                <a:cubicBezTo>
                  <a:pt x="1262278" y="654844"/>
                  <a:pt x="131184" y="709613"/>
                  <a:pt x="14503" y="757238"/>
                </a:cubicBezTo>
                <a:cubicBezTo>
                  <a:pt x="-102178" y="804863"/>
                  <a:pt x="519329" y="738188"/>
                  <a:pt x="657441" y="900113"/>
                </a:cubicBezTo>
                <a:cubicBezTo>
                  <a:pt x="795553" y="1062038"/>
                  <a:pt x="819366" y="1600201"/>
                  <a:pt x="843178" y="1728788"/>
                </a:cubicBezTo>
                <a:cubicBezTo>
                  <a:pt x="866990" y="1857375"/>
                  <a:pt x="800316" y="1671638"/>
                  <a:pt x="800316" y="1671638"/>
                </a:cubicBezTo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 rot="21338670" flipH="1">
            <a:off x="952349" y="1293719"/>
            <a:ext cx="667347" cy="1774134"/>
          </a:xfrm>
          <a:custGeom>
            <a:avLst/>
            <a:gdLst>
              <a:gd name="connsiteX0" fmla="*/ 586003 w 1365983"/>
              <a:gd name="connsiteY0" fmla="*/ 0 h 1774134"/>
              <a:gd name="connsiteX1" fmla="*/ 586003 w 1365983"/>
              <a:gd name="connsiteY1" fmla="*/ 514350 h 1774134"/>
              <a:gd name="connsiteX2" fmla="*/ 1357528 w 1365983"/>
              <a:gd name="connsiteY2" fmla="*/ 614363 h 1774134"/>
              <a:gd name="connsiteX3" fmla="*/ 14503 w 1365983"/>
              <a:gd name="connsiteY3" fmla="*/ 757238 h 1774134"/>
              <a:gd name="connsiteX4" fmla="*/ 657441 w 1365983"/>
              <a:gd name="connsiteY4" fmla="*/ 900113 h 1774134"/>
              <a:gd name="connsiteX5" fmla="*/ 843178 w 1365983"/>
              <a:gd name="connsiteY5" fmla="*/ 1728788 h 1774134"/>
              <a:gd name="connsiteX6" fmla="*/ 800316 w 1365983"/>
              <a:gd name="connsiteY6" fmla="*/ 1671638 h 17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983" h="1774134">
                <a:moveTo>
                  <a:pt x="586003" y="0"/>
                </a:moveTo>
                <a:cubicBezTo>
                  <a:pt x="521709" y="205978"/>
                  <a:pt x="457416" y="411956"/>
                  <a:pt x="586003" y="514350"/>
                </a:cubicBezTo>
                <a:cubicBezTo>
                  <a:pt x="714590" y="616744"/>
                  <a:pt x="1452778" y="573882"/>
                  <a:pt x="1357528" y="614363"/>
                </a:cubicBezTo>
                <a:cubicBezTo>
                  <a:pt x="1262278" y="654844"/>
                  <a:pt x="131184" y="709613"/>
                  <a:pt x="14503" y="757238"/>
                </a:cubicBezTo>
                <a:cubicBezTo>
                  <a:pt x="-102178" y="804863"/>
                  <a:pt x="519329" y="738188"/>
                  <a:pt x="657441" y="900113"/>
                </a:cubicBezTo>
                <a:cubicBezTo>
                  <a:pt x="795553" y="1062038"/>
                  <a:pt x="819366" y="1600201"/>
                  <a:pt x="843178" y="1728788"/>
                </a:cubicBezTo>
                <a:cubicBezTo>
                  <a:pt x="866990" y="1857375"/>
                  <a:pt x="800316" y="1671638"/>
                  <a:pt x="800316" y="1671638"/>
                </a:cubicBezTo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 rot="21338670" flipH="1">
            <a:off x="3337509" y="962172"/>
            <a:ext cx="667347" cy="1774134"/>
          </a:xfrm>
          <a:custGeom>
            <a:avLst/>
            <a:gdLst>
              <a:gd name="connsiteX0" fmla="*/ 586003 w 1365983"/>
              <a:gd name="connsiteY0" fmla="*/ 0 h 1774134"/>
              <a:gd name="connsiteX1" fmla="*/ 586003 w 1365983"/>
              <a:gd name="connsiteY1" fmla="*/ 514350 h 1774134"/>
              <a:gd name="connsiteX2" fmla="*/ 1357528 w 1365983"/>
              <a:gd name="connsiteY2" fmla="*/ 614363 h 1774134"/>
              <a:gd name="connsiteX3" fmla="*/ 14503 w 1365983"/>
              <a:gd name="connsiteY3" fmla="*/ 757238 h 1774134"/>
              <a:gd name="connsiteX4" fmla="*/ 657441 w 1365983"/>
              <a:gd name="connsiteY4" fmla="*/ 900113 h 1774134"/>
              <a:gd name="connsiteX5" fmla="*/ 843178 w 1365983"/>
              <a:gd name="connsiteY5" fmla="*/ 1728788 h 1774134"/>
              <a:gd name="connsiteX6" fmla="*/ 800316 w 1365983"/>
              <a:gd name="connsiteY6" fmla="*/ 1671638 h 17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983" h="1774134">
                <a:moveTo>
                  <a:pt x="586003" y="0"/>
                </a:moveTo>
                <a:cubicBezTo>
                  <a:pt x="521709" y="205978"/>
                  <a:pt x="457416" y="411956"/>
                  <a:pt x="586003" y="514350"/>
                </a:cubicBezTo>
                <a:cubicBezTo>
                  <a:pt x="714590" y="616744"/>
                  <a:pt x="1452778" y="573882"/>
                  <a:pt x="1357528" y="614363"/>
                </a:cubicBezTo>
                <a:cubicBezTo>
                  <a:pt x="1262278" y="654844"/>
                  <a:pt x="131184" y="709613"/>
                  <a:pt x="14503" y="757238"/>
                </a:cubicBezTo>
                <a:cubicBezTo>
                  <a:pt x="-102178" y="804863"/>
                  <a:pt x="519329" y="738188"/>
                  <a:pt x="657441" y="900113"/>
                </a:cubicBezTo>
                <a:cubicBezTo>
                  <a:pt x="795553" y="1062038"/>
                  <a:pt x="819366" y="1600201"/>
                  <a:pt x="843178" y="1728788"/>
                </a:cubicBezTo>
                <a:cubicBezTo>
                  <a:pt x="866990" y="1857375"/>
                  <a:pt x="800316" y="1671638"/>
                  <a:pt x="800316" y="1671638"/>
                </a:cubicBezTo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3839304" y="891027"/>
            <a:ext cx="1492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2"/>
                </a:solidFill>
              </a:rPr>
              <a:t>Left</a:t>
            </a:r>
            <a:endParaRPr lang="en-US" altLang="zh-CN" sz="2400" b="1" dirty="0" smtClean="0">
              <a:solidFill>
                <a:schemeClr val="accent2"/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chemeClr val="accent2"/>
                </a:solidFill>
              </a:rPr>
              <a:t>prediction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2452004" y="2892573"/>
            <a:ext cx="2839062" cy="10331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2457452" y="939391"/>
            <a:ext cx="16676" cy="2789645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reeform 123"/>
          <p:cNvSpPr/>
          <p:nvPr/>
        </p:nvSpPr>
        <p:spPr>
          <a:xfrm rot="21338670" flipH="1">
            <a:off x="2138755" y="1720113"/>
            <a:ext cx="667347" cy="1774134"/>
          </a:xfrm>
          <a:custGeom>
            <a:avLst/>
            <a:gdLst>
              <a:gd name="connsiteX0" fmla="*/ 586003 w 1365983"/>
              <a:gd name="connsiteY0" fmla="*/ 0 h 1774134"/>
              <a:gd name="connsiteX1" fmla="*/ 586003 w 1365983"/>
              <a:gd name="connsiteY1" fmla="*/ 514350 h 1774134"/>
              <a:gd name="connsiteX2" fmla="*/ 1357528 w 1365983"/>
              <a:gd name="connsiteY2" fmla="*/ 614363 h 1774134"/>
              <a:gd name="connsiteX3" fmla="*/ 14503 w 1365983"/>
              <a:gd name="connsiteY3" fmla="*/ 757238 h 1774134"/>
              <a:gd name="connsiteX4" fmla="*/ 657441 w 1365983"/>
              <a:gd name="connsiteY4" fmla="*/ 900113 h 1774134"/>
              <a:gd name="connsiteX5" fmla="*/ 843178 w 1365983"/>
              <a:gd name="connsiteY5" fmla="*/ 1728788 h 1774134"/>
              <a:gd name="connsiteX6" fmla="*/ 800316 w 1365983"/>
              <a:gd name="connsiteY6" fmla="*/ 1671638 h 17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983" h="1774134">
                <a:moveTo>
                  <a:pt x="586003" y="0"/>
                </a:moveTo>
                <a:cubicBezTo>
                  <a:pt x="521709" y="205978"/>
                  <a:pt x="457416" y="411956"/>
                  <a:pt x="586003" y="514350"/>
                </a:cubicBezTo>
                <a:cubicBezTo>
                  <a:pt x="714590" y="616744"/>
                  <a:pt x="1452778" y="573882"/>
                  <a:pt x="1357528" y="614363"/>
                </a:cubicBezTo>
                <a:cubicBezTo>
                  <a:pt x="1262278" y="654844"/>
                  <a:pt x="131184" y="709613"/>
                  <a:pt x="14503" y="757238"/>
                </a:cubicBezTo>
                <a:cubicBezTo>
                  <a:pt x="-102178" y="804863"/>
                  <a:pt x="519329" y="738188"/>
                  <a:pt x="657441" y="900113"/>
                </a:cubicBezTo>
                <a:cubicBezTo>
                  <a:pt x="795553" y="1062038"/>
                  <a:pt x="819366" y="1600201"/>
                  <a:pt x="843178" y="1728788"/>
                </a:cubicBezTo>
                <a:cubicBezTo>
                  <a:pt x="866990" y="1857375"/>
                  <a:pt x="800316" y="1671638"/>
                  <a:pt x="800316" y="1671638"/>
                </a:cubicBezTo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1802678" y="939391"/>
            <a:ext cx="10992" cy="2775357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3082047" y="939391"/>
            <a:ext cx="6362" cy="2812568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982078" y="2924522"/>
            <a:ext cx="1492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B0F0"/>
                </a:solidFill>
              </a:rPr>
              <a:t>Right</a:t>
            </a:r>
            <a:endParaRPr lang="en-US" altLang="zh-CN" sz="2400" b="1" dirty="0" smtClean="0">
              <a:solidFill>
                <a:srgbClr val="00B0F0"/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rgbClr val="00B0F0"/>
                </a:solidFill>
              </a:rPr>
              <a:t>prediction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129" name="Freeform 128"/>
          <p:cNvSpPr/>
          <p:nvPr/>
        </p:nvSpPr>
        <p:spPr>
          <a:xfrm rot="21338670" flipH="1">
            <a:off x="2759422" y="1204617"/>
            <a:ext cx="667347" cy="1774134"/>
          </a:xfrm>
          <a:custGeom>
            <a:avLst/>
            <a:gdLst>
              <a:gd name="connsiteX0" fmla="*/ 586003 w 1365983"/>
              <a:gd name="connsiteY0" fmla="*/ 0 h 1774134"/>
              <a:gd name="connsiteX1" fmla="*/ 586003 w 1365983"/>
              <a:gd name="connsiteY1" fmla="*/ 514350 h 1774134"/>
              <a:gd name="connsiteX2" fmla="*/ 1357528 w 1365983"/>
              <a:gd name="connsiteY2" fmla="*/ 614363 h 1774134"/>
              <a:gd name="connsiteX3" fmla="*/ 14503 w 1365983"/>
              <a:gd name="connsiteY3" fmla="*/ 757238 h 1774134"/>
              <a:gd name="connsiteX4" fmla="*/ 657441 w 1365983"/>
              <a:gd name="connsiteY4" fmla="*/ 900113 h 1774134"/>
              <a:gd name="connsiteX5" fmla="*/ 843178 w 1365983"/>
              <a:gd name="connsiteY5" fmla="*/ 1728788 h 1774134"/>
              <a:gd name="connsiteX6" fmla="*/ 800316 w 1365983"/>
              <a:gd name="connsiteY6" fmla="*/ 1671638 h 17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983" h="1774134">
                <a:moveTo>
                  <a:pt x="586003" y="0"/>
                </a:moveTo>
                <a:cubicBezTo>
                  <a:pt x="521709" y="205978"/>
                  <a:pt x="457416" y="411956"/>
                  <a:pt x="586003" y="514350"/>
                </a:cubicBezTo>
                <a:cubicBezTo>
                  <a:pt x="714590" y="616744"/>
                  <a:pt x="1452778" y="573882"/>
                  <a:pt x="1357528" y="614363"/>
                </a:cubicBezTo>
                <a:cubicBezTo>
                  <a:pt x="1262278" y="654844"/>
                  <a:pt x="131184" y="709613"/>
                  <a:pt x="14503" y="757238"/>
                </a:cubicBezTo>
                <a:cubicBezTo>
                  <a:pt x="-102178" y="804863"/>
                  <a:pt x="519329" y="738188"/>
                  <a:pt x="657441" y="900113"/>
                </a:cubicBezTo>
                <a:cubicBezTo>
                  <a:pt x="795553" y="1062038"/>
                  <a:pt x="819366" y="1600201"/>
                  <a:pt x="843178" y="1728788"/>
                </a:cubicBezTo>
                <a:cubicBezTo>
                  <a:pt x="866990" y="1857375"/>
                  <a:pt x="800316" y="1671638"/>
                  <a:pt x="800316" y="1671638"/>
                </a:cubicBezTo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/>
          <p:cNvSpPr/>
          <p:nvPr/>
        </p:nvSpPr>
        <p:spPr>
          <a:xfrm rot="21338670" flipH="1">
            <a:off x="1482891" y="1697705"/>
            <a:ext cx="667347" cy="1774134"/>
          </a:xfrm>
          <a:custGeom>
            <a:avLst/>
            <a:gdLst>
              <a:gd name="connsiteX0" fmla="*/ 586003 w 1365983"/>
              <a:gd name="connsiteY0" fmla="*/ 0 h 1774134"/>
              <a:gd name="connsiteX1" fmla="*/ 586003 w 1365983"/>
              <a:gd name="connsiteY1" fmla="*/ 514350 h 1774134"/>
              <a:gd name="connsiteX2" fmla="*/ 1357528 w 1365983"/>
              <a:gd name="connsiteY2" fmla="*/ 614363 h 1774134"/>
              <a:gd name="connsiteX3" fmla="*/ 14503 w 1365983"/>
              <a:gd name="connsiteY3" fmla="*/ 757238 h 1774134"/>
              <a:gd name="connsiteX4" fmla="*/ 657441 w 1365983"/>
              <a:gd name="connsiteY4" fmla="*/ 900113 h 1774134"/>
              <a:gd name="connsiteX5" fmla="*/ 843178 w 1365983"/>
              <a:gd name="connsiteY5" fmla="*/ 1728788 h 1774134"/>
              <a:gd name="connsiteX6" fmla="*/ 800316 w 1365983"/>
              <a:gd name="connsiteY6" fmla="*/ 1671638 h 17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983" h="1774134">
                <a:moveTo>
                  <a:pt x="586003" y="0"/>
                </a:moveTo>
                <a:cubicBezTo>
                  <a:pt x="521709" y="205978"/>
                  <a:pt x="457416" y="411956"/>
                  <a:pt x="586003" y="514350"/>
                </a:cubicBezTo>
                <a:cubicBezTo>
                  <a:pt x="714590" y="616744"/>
                  <a:pt x="1452778" y="573882"/>
                  <a:pt x="1357528" y="614363"/>
                </a:cubicBezTo>
                <a:cubicBezTo>
                  <a:pt x="1262278" y="654844"/>
                  <a:pt x="131184" y="709613"/>
                  <a:pt x="14503" y="757238"/>
                </a:cubicBezTo>
                <a:cubicBezTo>
                  <a:pt x="-102178" y="804863"/>
                  <a:pt x="519329" y="738188"/>
                  <a:pt x="657441" y="900113"/>
                </a:cubicBezTo>
                <a:cubicBezTo>
                  <a:pt x="795553" y="1062038"/>
                  <a:pt x="819366" y="1600201"/>
                  <a:pt x="843178" y="1728788"/>
                </a:cubicBezTo>
                <a:cubicBezTo>
                  <a:pt x="866990" y="1857375"/>
                  <a:pt x="800316" y="1671638"/>
                  <a:pt x="800316" y="1671638"/>
                </a:cubicBezTo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5882594" y="939391"/>
            <a:ext cx="2394" cy="2789646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274138" y="939391"/>
            <a:ext cx="12239" cy="2789645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461034" y="939391"/>
            <a:ext cx="16757" cy="2789646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5291067" y="2243131"/>
            <a:ext cx="1155997" cy="17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eform 134"/>
          <p:cNvSpPr/>
          <p:nvPr/>
        </p:nvSpPr>
        <p:spPr>
          <a:xfrm rot="21338670" flipH="1">
            <a:off x="6111130" y="1570922"/>
            <a:ext cx="667347" cy="1774134"/>
          </a:xfrm>
          <a:custGeom>
            <a:avLst/>
            <a:gdLst>
              <a:gd name="connsiteX0" fmla="*/ 586003 w 1365983"/>
              <a:gd name="connsiteY0" fmla="*/ 0 h 1774134"/>
              <a:gd name="connsiteX1" fmla="*/ 586003 w 1365983"/>
              <a:gd name="connsiteY1" fmla="*/ 514350 h 1774134"/>
              <a:gd name="connsiteX2" fmla="*/ 1357528 w 1365983"/>
              <a:gd name="connsiteY2" fmla="*/ 614363 h 1774134"/>
              <a:gd name="connsiteX3" fmla="*/ 14503 w 1365983"/>
              <a:gd name="connsiteY3" fmla="*/ 757238 h 1774134"/>
              <a:gd name="connsiteX4" fmla="*/ 657441 w 1365983"/>
              <a:gd name="connsiteY4" fmla="*/ 900113 h 1774134"/>
              <a:gd name="connsiteX5" fmla="*/ 843178 w 1365983"/>
              <a:gd name="connsiteY5" fmla="*/ 1728788 h 1774134"/>
              <a:gd name="connsiteX6" fmla="*/ 800316 w 1365983"/>
              <a:gd name="connsiteY6" fmla="*/ 1671638 h 17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983" h="1774134">
                <a:moveTo>
                  <a:pt x="586003" y="0"/>
                </a:moveTo>
                <a:cubicBezTo>
                  <a:pt x="521709" y="205978"/>
                  <a:pt x="457416" y="411956"/>
                  <a:pt x="586003" y="514350"/>
                </a:cubicBezTo>
                <a:cubicBezTo>
                  <a:pt x="714590" y="616744"/>
                  <a:pt x="1452778" y="573882"/>
                  <a:pt x="1357528" y="614363"/>
                </a:cubicBezTo>
                <a:cubicBezTo>
                  <a:pt x="1262278" y="654844"/>
                  <a:pt x="131184" y="709613"/>
                  <a:pt x="14503" y="757238"/>
                </a:cubicBezTo>
                <a:cubicBezTo>
                  <a:pt x="-102178" y="804863"/>
                  <a:pt x="519329" y="738188"/>
                  <a:pt x="657441" y="900113"/>
                </a:cubicBezTo>
                <a:cubicBezTo>
                  <a:pt x="795553" y="1062038"/>
                  <a:pt x="819366" y="1600201"/>
                  <a:pt x="843178" y="1728788"/>
                </a:cubicBezTo>
                <a:cubicBezTo>
                  <a:pt x="866990" y="1857375"/>
                  <a:pt x="800316" y="1671638"/>
                  <a:pt x="800316" y="1671638"/>
                </a:cubicBezTo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 rot="21338670" flipH="1">
            <a:off x="5556848" y="1592770"/>
            <a:ext cx="667347" cy="1774134"/>
          </a:xfrm>
          <a:custGeom>
            <a:avLst/>
            <a:gdLst>
              <a:gd name="connsiteX0" fmla="*/ 586003 w 1365983"/>
              <a:gd name="connsiteY0" fmla="*/ 0 h 1774134"/>
              <a:gd name="connsiteX1" fmla="*/ 586003 w 1365983"/>
              <a:gd name="connsiteY1" fmla="*/ 514350 h 1774134"/>
              <a:gd name="connsiteX2" fmla="*/ 1357528 w 1365983"/>
              <a:gd name="connsiteY2" fmla="*/ 614363 h 1774134"/>
              <a:gd name="connsiteX3" fmla="*/ 14503 w 1365983"/>
              <a:gd name="connsiteY3" fmla="*/ 757238 h 1774134"/>
              <a:gd name="connsiteX4" fmla="*/ 657441 w 1365983"/>
              <a:gd name="connsiteY4" fmla="*/ 900113 h 1774134"/>
              <a:gd name="connsiteX5" fmla="*/ 843178 w 1365983"/>
              <a:gd name="connsiteY5" fmla="*/ 1728788 h 1774134"/>
              <a:gd name="connsiteX6" fmla="*/ 800316 w 1365983"/>
              <a:gd name="connsiteY6" fmla="*/ 1671638 h 17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983" h="1774134">
                <a:moveTo>
                  <a:pt x="586003" y="0"/>
                </a:moveTo>
                <a:cubicBezTo>
                  <a:pt x="521709" y="205978"/>
                  <a:pt x="457416" y="411956"/>
                  <a:pt x="586003" y="514350"/>
                </a:cubicBezTo>
                <a:cubicBezTo>
                  <a:pt x="714590" y="616744"/>
                  <a:pt x="1452778" y="573882"/>
                  <a:pt x="1357528" y="614363"/>
                </a:cubicBezTo>
                <a:cubicBezTo>
                  <a:pt x="1262278" y="654844"/>
                  <a:pt x="131184" y="709613"/>
                  <a:pt x="14503" y="757238"/>
                </a:cubicBezTo>
                <a:cubicBezTo>
                  <a:pt x="-102178" y="804863"/>
                  <a:pt x="519329" y="738188"/>
                  <a:pt x="657441" y="900113"/>
                </a:cubicBezTo>
                <a:cubicBezTo>
                  <a:pt x="795553" y="1062038"/>
                  <a:pt x="819366" y="1600201"/>
                  <a:pt x="843178" y="1728788"/>
                </a:cubicBezTo>
                <a:cubicBezTo>
                  <a:pt x="866990" y="1857375"/>
                  <a:pt x="800316" y="1671638"/>
                  <a:pt x="800316" y="1671638"/>
                </a:cubicBezTo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 rot="21338670" flipH="1">
            <a:off x="4957393" y="1606274"/>
            <a:ext cx="667347" cy="1774134"/>
          </a:xfrm>
          <a:custGeom>
            <a:avLst/>
            <a:gdLst>
              <a:gd name="connsiteX0" fmla="*/ 586003 w 1365983"/>
              <a:gd name="connsiteY0" fmla="*/ 0 h 1774134"/>
              <a:gd name="connsiteX1" fmla="*/ 586003 w 1365983"/>
              <a:gd name="connsiteY1" fmla="*/ 514350 h 1774134"/>
              <a:gd name="connsiteX2" fmla="*/ 1357528 w 1365983"/>
              <a:gd name="connsiteY2" fmla="*/ 614363 h 1774134"/>
              <a:gd name="connsiteX3" fmla="*/ 14503 w 1365983"/>
              <a:gd name="connsiteY3" fmla="*/ 757238 h 1774134"/>
              <a:gd name="connsiteX4" fmla="*/ 657441 w 1365983"/>
              <a:gd name="connsiteY4" fmla="*/ 900113 h 1774134"/>
              <a:gd name="connsiteX5" fmla="*/ 843178 w 1365983"/>
              <a:gd name="connsiteY5" fmla="*/ 1728788 h 1774134"/>
              <a:gd name="connsiteX6" fmla="*/ 800316 w 1365983"/>
              <a:gd name="connsiteY6" fmla="*/ 1671638 h 177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983" h="1774134">
                <a:moveTo>
                  <a:pt x="586003" y="0"/>
                </a:moveTo>
                <a:cubicBezTo>
                  <a:pt x="521709" y="205978"/>
                  <a:pt x="457416" y="411956"/>
                  <a:pt x="586003" y="514350"/>
                </a:cubicBezTo>
                <a:cubicBezTo>
                  <a:pt x="714590" y="616744"/>
                  <a:pt x="1452778" y="573882"/>
                  <a:pt x="1357528" y="614363"/>
                </a:cubicBezTo>
                <a:cubicBezTo>
                  <a:pt x="1262278" y="654844"/>
                  <a:pt x="131184" y="709613"/>
                  <a:pt x="14503" y="757238"/>
                </a:cubicBezTo>
                <a:cubicBezTo>
                  <a:pt x="-102178" y="804863"/>
                  <a:pt x="519329" y="738188"/>
                  <a:pt x="657441" y="900113"/>
                </a:cubicBezTo>
                <a:cubicBezTo>
                  <a:pt x="795553" y="1062038"/>
                  <a:pt x="819366" y="1600201"/>
                  <a:pt x="843178" y="1728788"/>
                </a:cubicBezTo>
                <a:cubicBezTo>
                  <a:pt x="866990" y="1857375"/>
                  <a:pt x="800316" y="1671638"/>
                  <a:pt x="800316" y="1671638"/>
                </a:cubicBezTo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1242402" y="3951495"/>
            <a:ext cx="19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/>
              <a:t>Curving event</a:t>
            </a:r>
            <a:endParaRPr lang="en-US" sz="2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4801362" y="3948071"/>
            <a:ext cx="2191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/>
              <a:t>Flattened event</a:t>
            </a:r>
            <a:endParaRPr lang="en-US" sz="2400" b="1" dirty="0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3110328" y="1347275"/>
            <a:ext cx="2750347" cy="10631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urved Right Arrow 143"/>
          <p:cNvSpPr/>
          <p:nvPr/>
        </p:nvSpPr>
        <p:spPr>
          <a:xfrm rot="16200000">
            <a:off x="3767749" y="2815408"/>
            <a:ext cx="505527" cy="3607740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57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等线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Yangkang</dc:creator>
  <cp:lastModifiedBy>Chen, Yangkang</cp:lastModifiedBy>
  <cp:revision>14</cp:revision>
  <cp:lastPrinted>2017-12-25T04:06:45Z</cp:lastPrinted>
  <dcterms:created xsi:type="dcterms:W3CDTF">2017-05-04T18:02:26Z</dcterms:created>
  <dcterms:modified xsi:type="dcterms:W3CDTF">2017-12-25T04:07:01Z</dcterms:modified>
</cp:coreProperties>
</file>