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29957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0"/>
    <p:restoredTop sz="94529"/>
  </p:normalViewPr>
  <p:slideViewPr>
    <p:cSldViewPr snapToGrid="0" snapToObjects="1">
      <p:cViewPr varScale="1">
        <p:scale>
          <a:sx n="88" d="100"/>
          <a:sy n="88" d="100"/>
        </p:scale>
        <p:origin x="20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7468" y="1122363"/>
            <a:ext cx="790463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2447" y="3602038"/>
            <a:ext cx="697468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0757-7AB9-584F-9F12-A944F55F6C5C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E8CC-C047-7B45-A27B-4E1D721725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0757-7AB9-584F-9F12-A944F55F6C5C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E8CC-C047-7B45-A27B-4E1D721725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5009" y="365125"/>
            <a:ext cx="200522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9346" y="365125"/>
            <a:ext cx="5899418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0757-7AB9-584F-9F12-A944F55F6C5C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E8CC-C047-7B45-A27B-4E1D721725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0757-7AB9-584F-9F12-A944F55F6C5C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E8CC-C047-7B45-A27B-4E1D721725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503" y="1709740"/>
            <a:ext cx="802088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4503" y="4589465"/>
            <a:ext cx="802088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0757-7AB9-584F-9F12-A944F55F6C5C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E8CC-C047-7B45-A27B-4E1D721725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9346" y="1825625"/>
            <a:ext cx="3952319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7910" y="1825625"/>
            <a:ext cx="3952319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0757-7AB9-584F-9F12-A944F55F6C5C}" type="datetimeFigureOut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E8CC-C047-7B45-A27B-4E1D721725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557" y="365127"/>
            <a:ext cx="8020883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558" y="1681163"/>
            <a:ext cx="393415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558" y="2505075"/>
            <a:ext cx="393415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7910" y="1681163"/>
            <a:ext cx="395353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7910" y="2505075"/>
            <a:ext cx="395353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0757-7AB9-584F-9F12-A944F55F6C5C}" type="datetimeFigureOut">
              <a:rPr lang="en-US" smtClean="0"/>
              <a:t>5/29/18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E8CC-C047-7B45-A27B-4E1D721725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0757-7AB9-584F-9F12-A944F55F6C5C}" type="datetimeFigureOut">
              <a:rPr lang="en-US" smtClean="0"/>
              <a:t>5/29/18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E8CC-C047-7B45-A27B-4E1D721725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0757-7AB9-584F-9F12-A944F55F6C5C}" type="datetimeFigureOut">
              <a:rPr lang="en-US" smtClean="0"/>
              <a:t>5/29/18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E8CC-C047-7B45-A27B-4E1D721725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557" y="457200"/>
            <a:ext cx="299935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3531" y="987427"/>
            <a:ext cx="470791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557" y="2057400"/>
            <a:ext cx="299935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0757-7AB9-584F-9F12-A944F55F6C5C}" type="datetimeFigureOut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E8CC-C047-7B45-A27B-4E1D721725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557" y="457200"/>
            <a:ext cx="299935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53531" y="987427"/>
            <a:ext cx="470791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557" y="2057400"/>
            <a:ext cx="299935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0757-7AB9-584F-9F12-A944F55F6C5C}" type="datetimeFigureOut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E8CC-C047-7B45-A27B-4E1D721725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9346" y="365127"/>
            <a:ext cx="802088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9346" y="1825625"/>
            <a:ext cx="802088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9346" y="6356352"/>
            <a:ext cx="20924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00757-7AB9-584F-9F12-A944F55F6C5C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80484" y="6356352"/>
            <a:ext cx="31386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825" y="6356352"/>
            <a:ext cx="20924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E8CC-C047-7B45-A27B-4E1D7217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3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"/>
            <a:ext cx="9299575" cy="682107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2278504" y="1558977"/>
            <a:ext cx="1439057" cy="554638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483890" y="1184223"/>
            <a:ext cx="1347285" cy="17489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628150" y="1439058"/>
            <a:ext cx="1451549" cy="794476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73258" y="1941146"/>
            <a:ext cx="34785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Structural direction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442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2</Words>
  <Application>Microsoft Macintosh PowerPoint</Application>
  <PresentationFormat>自定义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Chen, Yangkang</dc:creator>
  <cp:lastModifiedBy>Microsoft Office 用户</cp:lastModifiedBy>
  <cp:revision>4</cp:revision>
  <dcterms:created xsi:type="dcterms:W3CDTF">2017-10-05T14:58:19Z</dcterms:created>
  <dcterms:modified xsi:type="dcterms:W3CDTF">2018-05-29T01:30:57Z</dcterms:modified>
</cp:coreProperties>
</file>