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0584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288"/>
    <p:restoredTop sz="94649"/>
  </p:normalViewPr>
  <p:slideViewPr>
    <p:cSldViewPr snapToGrid="0" snapToObjects="1">
      <p:cViewPr>
        <p:scale>
          <a:sx n="70" d="100"/>
          <a:sy n="70" d="100"/>
        </p:scale>
        <p:origin x="6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346836"/>
            <a:ext cx="8549640" cy="286512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322446"/>
            <a:ext cx="7543800" cy="1986914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31C7-9177-7C44-897A-CC622A879E0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522A-71D0-6440-8B61-D6E6FF469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31C7-9177-7C44-897A-CC622A879E0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522A-71D0-6440-8B61-D6E6FF469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38150"/>
            <a:ext cx="2168843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38150"/>
            <a:ext cx="6380798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31C7-9177-7C44-897A-CC622A879E0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522A-71D0-6440-8B61-D6E6FF469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31C7-9177-7C44-897A-CC622A879E0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522A-71D0-6440-8B61-D6E6FF469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051688"/>
            <a:ext cx="8675370" cy="342328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507358"/>
            <a:ext cx="8675370" cy="18002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31C7-9177-7C44-897A-CC622A879E0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522A-71D0-6440-8B61-D6E6FF469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190750"/>
            <a:ext cx="42748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190750"/>
            <a:ext cx="42748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31C7-9177-7C44-897A-CC622A879E0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522A-71D0-6440-8B61-D6E6FF469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38152"/>
            <a:ext cx="867537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017396"/>
            <a:ext cx="4255174" cy="98869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006090"/>
            <a:ext cx="4255174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017396"/>
            <a:ext cx="4276130" cy="98869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006090"/>
            <a:ext cx="4276130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31C7-9177-7C44-897A-CC622A879E0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522A-71D0-6440-8B61-D6E6FF469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31C7-9177-7C44-897A-CC622A879E0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522A-71D0-6440-8B61-D6E6FF469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31C7-9177-7C44-897A-CC622A879E0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522A-71D0-6440-8B61-D6E6FF469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48640"/>
            <a:ext cx="3244096" cy="192024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84912"/>
            <a:ext cx="5092065" cy="5848350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468880"/>
            <a:ext cx="3244096" cy="4573906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31C7-9177-7C44-897A-CC622A879E0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522A-71D0-6440-8B61-D6E6FF469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48640"/>
            <a:ext cx="3244096" cy="192024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84912"/>
            <a:ext cx="5092065" cy="5848350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468880"/>
            <a:ext cx="3244096" cy="4573906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31C7-9177-7C44-897A-CC622A879E0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522A-71D0-6440-8B61-D6E6FF469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38152"/>
            <a:ext cx="867537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190750"/>
            <a:ext cx="867537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627622"/>
            <a:ext cx="2263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431C7-9177-7C44-897A-CC622A879E0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627622"/>
            <a:ext cx="33947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627622"/>
            <a:ext cx="2263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522A-71D0-6440-8B61-D6E6FF46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2205318" y="4787155"/>
            <a:ext cx="4249270" cy="1990164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205319" y="2788921"/>
            <a:ext cx="2499044" cy="39883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10326" y="1773258"/>
            <a:ext cx="869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sz="6000" b="1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710325" y="2788921"/>
            <a:ext cx="1052522" cy="2275428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127051" y="4316820"/>
            <a:ext cx="1078267" cy="2460499"/>
          </a:xfrm>
          <a:prstGeom prst="straightConnector1">
            <a:avLst/>
          </a:prstGeom>
          <a:ln w="1270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181292" y="4783119"/>
            <a:ext cx="398182" cy="1836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25187" y="4931008"/>
            <a:ext cx="148861" cy="41658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846382" y="3375583"/>
                <a:ext cx="9396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60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𝒏</m:t>
                    </m:r>
                  </m:oMath>
                </a14:m>
                <a:r>
                  <a:rPr lang="en-US" altLang="zh-CN" sz="6000" b="1" baseline="-250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endParaRPr lang="en-US" sz="60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82" y="3375583"/>
                <a:ext cx="939681" cy="1015663"/>
              </a:xfrm>
              <a:prstGeom prst="rect">
                <a:avLst/>
              </a:prstGeom>
              <a:blipFill rotWithShape="0">
                <a:blip r:embed="rId2"/>
                <a:stretch>
                  <a:fillRect r="-22078" b="-37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2274590" y="3386614"/>
            <a:ext cx="7201918" cy="33768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129118" y="6273800"/>
            <a:ext cx="398182" cy="1836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80807" y="6217181"/>
            <a:ext cx="148861" cy="41658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440846" y="5056640"/>
            <a:ext cx="3405129" cy="1582131"/>
          </a:xfrm>
          <a:prstGeom prst="straightConnector1">
            <a:avLst/>
          </a:prstGeom>
          <a:ln w="1270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947816" y="5080801"/>
                <a:ext cx="142058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6000" b="1" i="1" smtClean="0">
                        <a:solidFill>
                          <a:srgbClr val="00B0F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𝝎</m:t>
                    </m:r>
                    <m:r>
                      <a:rPr lang="en-US" altLang="zh-CN" sz="6000" b="1" i="0" smtClean="0">
                        <a:solidFill>
                          <a:srgbClr val="00B0F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𝐬</m:t>
                    </m:r>
                  </m:oMath>
                </a14:m>
                <a:r>
                  <a:rPr lang="en-US" altLang="zh-CN" sz="6000" b="1" baseline="-25000" dirty="0" smtClean="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  <a:endParaRPr lang="en-US" sz="6000" b="1" dirty="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816" y="5080801"/>
                <a:ext cx="1420582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14163" b="-37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5872698" y="3716176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sz="6000" b="1" baseline="-2500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9118719" y="2530473"/>
                <a:ext cx="8274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60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𝒔</m:t>
                    </m:r>
                  </m:oMath>
                </a14:m>
                <a:r>
                  <a:rPr lang="en-US" altLang="zh-CN" sz="6000" b="1" baseline="-250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endParaRPr lang="en-US" sz="60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719" y="2530473"/>
                <a:ext cx="827471" cy="1015663"/>
              </a:xfrm>
              <a:prstGeom prst="rect">
                <a:avLst/>
              </a:prstGeom>
              <a:blipFill rotWithShape="0">
                <a:blip r:embed="rId4"/>
                <a:stretch>
                  <a:fillRect r="-25000" b="-37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7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8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Times New Roman</vt:lpstr>
      <vt:lpstr>Arial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Yangkang</dc:creator>
  <cp:lastModifiedBy>Microsoft Office 用户</cp:lastModifiedBy>
  <cp:revision>99</cp:revision>
  <cp:lastPrinted>2017-01-16T07:14:19Z</cp:lastPrinted>
  <dcterms:created xsi:type="dcterms:W3CDTF">2017-01-16T04:53:20Z</dcterms:created>
  <dcterms:modified xsi:type="dcterms:W3CDTF">2019-02-25T13:17:40Z</dcterms:modified>
</cp:coreProperties>
</file>