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2" r:id="rId5"/>
    <p:sldId id="271" r:id="rId6"/>
    <p:sldId id="274" r:id="rId7"/>
    <p:sldId id="273" r:id="rId8"/>
    <p:sldId id="275" r:id="rId9"/>
    <p:sldId id="276" r:id="rId10"/>
    <p:sldId id="277" r:id="rId11"/>
    <p:sldId id="278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2" d="100"/>
          <a:sy n="112" d="100"/>
        </p:scale>
        <p:origin x="328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泽" userId="0a73e76b0a7a2718" providerId="LiveId" clId="{0DC67CA4-33D2-459E-902F-052020C1610D}"/>
    <pc:docChg chg="undo custSel addSld delSld modSld sldOrd">
      <pc:chgData name="王泽" userId="0a73e76b0a7a2718" providerId="LiveId" clId="{0DC67CA4-33D2-459E-902F-052020C1610D}" dt="2017-11-24T07:03:28.445" v="874"/>
      <pc:docMkLst>
        <pc:docMk/>
      </pc:docMkLst>
      <pc:sldChg chg="modSp">
        <pc:chgData name="王泽" userId="0a73e76b0a7a2718" providerId="LiveId" clId="{0DC67CA4-33D2-459E-902F-052020C1610D}" dt="2017-11-24T07:03:28.445" v="874"/>
        <pc:sldMkLst>
          <pc:docMk/>
          <pc:sldMk cId="1920111014" sldId="256"/>
        </pc:sldMkLst>
        <pc:spChg chg="mod">
          <ac:chgData name="王泽" userId="0a73e76b0a7a2718" providerId="LiveId" clId="{0DC67CA4-33D2-459E-902F-052020C1610D}" dt="2017-11-24T07:03:28.445" v="874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王泽" userId="0a73e76b0a7a2718" providerId="LiveId" clId="{0DC67CA4-33D2-459E-902F-052020C1610D}" dt="2017-11-24T06:19:10.297" v="140" actId="1076"/>
        <pc:sldMkLst>
          <pc:docMk/>
          <pc:sldMk cId="2128536031" sldId="257"/>
        </pc:sldMkLst>
        <pc:spChg chg="add del mod">
          <ac:chgData name="王泽" userId="0a73e76b0a7a2718" providerId="LiveId" clId="{0DC67CA4-33D2-459E-902F-052020C1610D}" dt="2017-11-24T06:16:09.144" v="20" actId="478"/>
          <ac:spMkLst>
            <pc:docMk/>
            <pc:sldMk cId="2128536031" sldId="257"/>
            <ac:spMk id="2" creationId="{66AE4E53-3542-490F-AE36-9C203602027D}"/>
          </ac:spMkLst>
        </pc:spChg>
        <pc:spChg chg="add mod">
          <ac:chgData name="王泽" userId="0a73e76b0a7a2718" providerId="LiveId" clId="{0DC67CA4-33D2-459E-902F-052020C1610D}" dt="2017-11-24T06:18:52.764" v="137" actId="1076"/>
          <ac:spMkLst>
            <pc:docMk/>
            <pc:sldMk cId="2128536031" sldId="257"/>
            <ac:spMk id="6" creationId="{F51B017D-EDC6-4F23-BCA9-5C8B7ECA505A}"/>
          </ac:spMkLst>
        </pc:spChg>
        <pc:spChg chg="mod">
          <ac:chgData name="王泽" userId="0a73e76b0a7a2718" providerId="LiveId" clId="{0DC67CA4-33D2-459E-902F-052020C1610D}" dt="2017-11-24T06:15:28.238" v="8" actId="1076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王泽" userId="0a73e76b0a7a2718" providerId="LiveId" clId="{0DC67CA4-33D2-459E-902F-052020C1610D}" dt="2017-11-24T06:15:32.006" v="12" actId="20577"/>
          <ac:spMkLst>
            <pc:docMk/>
            <pc:sldMk cId="2128536031" sldId="257"/>
            <ac:spMk id="14" creationId="{00000000-0000-0000-0000-000000000000}"/>
          </ac:spMkLst>
        </pc:spChg>
        <pc:graphicFrameChg chg="add del mod">
          <ac:chgData name="王泽" userId="0a73e76b0a7a2718" providerId="LiveId" clId="{0DC67CA4-33D2-459E-902F-052020C1610D}" dt="2017-11-24T06:18:18.406" v="111" actId="1076"/>
          <ac:graphicFrameMkLst>
            <pc:docMk/>
            <pc:sldMk cId="2128536031" sldId="257"/>
            <ac:graphicFrameMk id="4" creationId="{9782BC32-5AD5-48BE-B5A5-2C7B0D5E4325}"/>
          </ac:graphicFrameMkLst>
        </pc:graphicFrameChg>
        <pc:graphicFrameChg chg="add mod">
          <ac:chgData name="王泽" userId="0a73e76b0a7a2718" providerId="LiveId" clId="{0DC67CA4-33D2-459E-902F-052020C1610D}" dt="2017-11-24T06:19:10.297" v="140" actId="1076"/>
          <ac:graphicFrameMkLst>
            <pc:docMk/>
            <pc:sldMk cId="2128536031" sldId="257"/>
            <ac:graphicFrameMk id="7" creationId="{23BBC52E-EE2B-469F-A498-E3EA31661C96}"/>
          </ac:graphicFrameMkLst>
        </pc:graphicFrameChg>
      </pc:sldChg>
      <pc:sldChg chg="del">
        <pc:chgData name="王泽" userId="0a73e76b0a7a2718" providerId="LiveId" clId="{0DC67CA4-33D2-459E-902F-052020C1610D}" dt="2017-11-24T06:37:40.056" v="406" actId="2696"/>
        <pc:sldMkLst>
          <pc:docMk/>
          <pc:sldMk cId="3847750985" sldId="258"/>
        </pc:sldMkLst>
      </pc:sldChg>
      <pc:sldChg chg="del">
        <pc:chgData name="王泽" userId="0a73e76b0a7a2718" providerId="LiveId" clId="{0DC67CA4-33D2-459E-902F-052020C1610D}" dt="2017-11-24T06:37:41.104" v="407" actId="2696"/>
        <pc:sldMkLst>
          <pc:docMk/>
          <pc:sldMk cId="4135151317" sldId="260"/>
        </pc:sldMkLst>
      </pc:sldChg>
      <pc:sldChg chg="del">
        <pc:chgData name="王泽" userId="0a73e76b0a7a2718" providerId="LiveId" clId="{0DC67CA4-33D2-459E-902F-052020C1610D}" dt="2017-11-24T06:37:41.889" v="408" actId="2696"/>
        <pc:sldMkLst>
          <pc:docMk/>
          <pc:sldMk cId="2215894925" sldId="261"/>
        </pc:sldMkLst>
      </pc:sldChg>
      <pc:sldChg chg="del">
        <pc:chgData name="王泽" userId="0a73e76b0a7a2718" providerId="LiveId" clId="{0DC67CA4-33D2-459E-902F-052020C1610D}" dt="2017-11-24T06:37:42.912" v="409" actId="2696"/>
        <pc:sldMkLst>
          <pc:docMk/>
          <pc:sldMk cId="465021443" sldId="262"/>
        </pc:sldMkLst>
      </pc:sldChg>
      <pc:sldChg chg="del">
        <pc:chgData name="王泽" userId="0a73e76b0a7a2718" providerId="LiveId" clId="{0DC67CA4-33D2-459E-902F-052020C1610D}" dt="2017-11-24T06:37:43.680" v="410" actId="2696"/>
        <pc:sldMkLst>
          <pc:docMk/>
          <pc:sldMk cId="1797304117" sldId="263"/>
        </pc:sldMkLst>
      </pc:sldChg>
      <pc:sldChg chg="del">
        <pc:chgData name="王泽" userId="0a73e76b0a7a2718" providerId="LiveId" clId="{0DC67CA4-33D2-459E-902F-052020C1610D}" dt="2017-11-24T06:37:45.106" v="411" actId="2696"/>
        <pc:sldMkLst>
          <pc:docMk/>
          <pc:sldMk cId="1160959328" sldId="266"/>
        </pc:sldMkLst>
      </pc:sldChg>
      <pc:sldChg chg="del">
        <pc:chgData name="王泽" userId="0a73e76b0a7a2718" providerId="LiveId" clId="{0DC67CA4-33D2-459E-902F-052020C1610D}" dt="2017-11-24T06:37:37.714" v="403" actId="2696"/>
        <pc:sldMkLst>
          <pc:docMk/>
          <pc:sldMk cId="3965807363" sldId="267"/>
        </pc:sldMkLst>
      </pc:sldChg>
      <pc:sldChg chg="del">
        <pc:chgData name="王泽" userId="0a73e76b0a7a2718" providerId="LiveId" clId="{0DC67CA4-33D2-459E-902F-052020C1610D}" dt="2017-11-24T06:37:38.577" v="404" actId="2696"/>
        <pc:sldMkLst>
          <pc:docMk/>
          <pc:sldMk cId="223730991" sldId="268"/>
        </pc:sldMkLst>
      </pc:sldChg>
      <pc:sldChg chg="del">
        <pc:chgData name="王泽" userId="0a73e76b0a7a2718" providerId="LiveId" clId="{0DC67CA4-33D2-459E-902F-052020C1610D}" dt="2017-11-24T06:37:39.270" v="405" actId="2696"/>
        <pc:sldMkLst>
          <pc:docMk/>
          <pc:sldMk cId="1989555738" sldId="269"/>
        </pc:sldMkLst>
      </pc:sldChg>
      <pc:sldChg chg="addSp delSp modSp">
        <pc:chgData name="王泽" userId="0a73e76b0a7a2718" providerId="LiveId" clId="{0DC67CA4-33D2-459E-902F-052020C1610D}" dt="2017-11-24T06:20:59.849" v="195" actId="1076"/>
        <pc:sldMkLst>
          <pc:docMk/>
          <pc:sldMk cId="945429899" sldId="270"/>
        </pc:sldMkLst>
        <pc:spChg chg="add del mod">
          <ac:chgData name="王泽" userId="0a73e76b0a7a2718" providerId="LiveId" clId="{0DC67CA4-33D2-459E-902F-052020C1610D}" dt="2017-11-24T06:17:35.575" v="103" actId="478"/>
          <ac:spMkLst>
            <pc:docMk/>
            <pc:sldMk cId="945429899" sldId="270"/>
            <ac:spMk id="5" creationId="{D0BFB819-0C1B-4CBA-A510-B7C35EC1E36E}"/>
          </ac:spMkLst>
        </pc:spChg>
        <pc:spChg chg="mod">
          <ac:chgData name="王泽" userId="0a73e76b0a7a2718" providerId="LiveId" clId="{0DC67CA4-33D2-459E-902F-052020C1610D}" dt="2017-11-24T06:20:20.726" v="181" actId="1076"/>
          <ac:spMkLst>
            <pc:docMk/>
            <pc:sldMk cId="945429899" sldId="270"/>
            <ac:spMk id="13" creationId="{00000000-0000-0000-0000-000000000000}"/>
          </ac:spMkLst>
        </pc:spChg>
        <pc:graphicFrameChg chg="del mod">
          <ac:chgData name="王泽" userId="0a73e76b0a7a2718" providerId="LiveId" clId="{0DC67CA4-33D2-459E-902F-052020C1610D}" dt="2017-11-24T06:15:18.698" v="5" actId="1076"/>
          <ac:graphicFrameMkLst>
            <pc:docMk/>
            <pc:sldMk cId="945429899" sldId="270"/>
            <ac:graphicFrameMk id="4" creationId="{414620D3-40D0-47AA-A899-63C0F848825E}"/>
          </ac:graphicFrameMkLst>
        </pc:graphicFrameChg>
        <pc:graphicFrameChg chg="add del mod">
          <ac:chgData name="王泽" userId="0a73e76b0a7a2718" providerId="LiveId" clId="{0DC67CA4-33D2-459E-902F-052020C1610D}" dt="2017-11-24T06:18:23.441" v="113" actId="1076"/>
          <ac:graphicFrameMkLst>
            <pc:docMk/>
            <pc:sldMk cId="945429899" sldId="270"/>
            <ac:graphicFrameMk id="8" creationId="{0199E7E3-6A1B-420C-A5BD-34758A8CFCA6}"/>
          </ac:graphicFrameMkLst>
        </pc:graphicFrameChg>
        <pc:graphicFrameChg chg="add mod">
          <ac:chgData name="王泽" userId="0a73e76b0a7a2718" providerId="LiveId" clId="{0DC67CA4-33D2-459E-902F-052020C1610D}" dt="2017-11-24T06:20:59.849" v="195" actId="1076"/>
          <ac:graphicFrameMkLst>
            <pc:docMk/>
            <pc:sldMk cId="945429899" sldId="270"/>
            <ac:graphicFrameMk id="9" creationId="{18CC957A-D305-4E04-8006-F3AFC2171F10}"/>
          </ac:graphicFrameMkLst>
        </pc:graphicFrameChg>
      </pc:sldChg>
      <pc:sldChg chg="addSp delSp modSp add ord">
        <pc:chgData name="王泽" userId="0a73e76b0a7a2718" providerId="LiveId" clId="{0DC67CA4-33D2-459E-902F-052020C1610D}" dt="2017-11-24T06:36:50.526" v="402" actId="1076"/>
        <pc:sldMkLst>
          <pc:docMk/>
          <pc:sldMk cId="2475205091" sldId="271"/>
        </pc:sldMkLst>
        <pc:spChg chg="add del mod">
          <ac:chgData name="王泽" userId="0a73e76b0a7a2718" providerId="LiveId" clId="{0DC67CA4-33D2-459E-902F-052020C1610D}" dt="2017-11-24T06:28:04.582" v="207" actId="478"/>
          <ac:spMkLst>
            <pc:docMk/>
            <pc:sldMk cId="2475205091" sldId="271"/>
            <ac:spMk id="2" creationId="{34612D0C-1BC5-4A78-B34A-F40434A9764A}"/>
          </ac:spMkLst>
        </pc:spChg>
        <pc:spChg chg="add mod">
          <ac:chgData name="王泽" userId="0a73e76b0a7a2718" providerId="LiveId" clId="{0DC67CA4-33D2-459E-902F-052020C1610D}" dt="2017-11-24T06:35:35.496" v="315" actId="164"/>
          <ac:spMkLst>
            <pc:docMk/>
            <pc:sldMk cId="2475205091" sldId="271"/>
            <ac:spMk id="3" creationId="{A32A229E-502B-423B-82D8-1213EB310E61}"/>
          </ac:spMkLst>
        </pc:spChg>
        <pc:spChg chg="add mod">
          <ac:chgData name="王泽" userId="0a73e76b0a7a2718" providerId="LiveId" clId="{0DC67CA4-33D2-459E-902F-052020C1610D}" dt="2017-11-24T06:35:35.496" v="315" actId="164"/>
          <ac:spMkLst>
            <pc:docMk/>
            <pc:sldMk cId="2475205091" sldId="271"/>
            <ac:spMk id="7" creationId="{5ADAFAEA-C5FB-430A-9574-BF2D0723FAC9}"/>
          </ac:spMkLst>
        </pc:spChg>
        <pc:spChg chg="add mod">
          <ac:chgData name="王泽" userId="0a73e76b0a7a2718" providerId="LiveId" clId="{0DC67CA4-33D2-459E-902F-052020C1610D}" dt="2017-11-24T06:35:35.496" v="315" actId="164"/>
          <ac:spMkLst>
            <pc:docMk/>
            <pc:sldMk cId="2475205091" sldId="271"/>
            <ac:spMk id="8" creationId="{395DC559-DE15-4D75-9257-5166FA45898C}"/>
          </ac:spMkLst>
        </pc:spChg>
        <pc:spChg chg="add mod">
          <ac:chgData name="王泽" userId="0a73e76b0a7a2718" providerId="LiveId" clId="{0DC67CA4-33D2-459E-902F-052020C1610D}" dt="2017-11-24T06:36:50.526" v="402" actId="1076"/>
          <ac:spMkLst>
            <pc:docMk/>
            <pc:sldMk cId="2475205091" sldId="271"/>
            <ac:spMk id="10" creationId="{9C052A17-7797-45F3-B96D-A86BC89BD3C1}"/>
          </ac:spMkLst>
        </pc:spChg>
        <pc:spChg chg="mod">
          <ac:chgData name="王泽" userId="0a73e76b0a7a2718" providerId="LiveId" clId="{0DC67CA4-33D2-459E-902F-052020C1610D}" dt="2017-11-24T06:21:20.065" v="206" actId="1076"/>
          <ac:spMkLst>
            <pc:docMk/>
            <pc:sldMk cId="2475205091" sldId="271"/>
            <ac:spMk id="13" creationId="{00000000-0000-0000-0000-000000000000}"/>
          </ac:spMkLst>
        </pc:spChg>
        <pc:spChg chg="del mod">
          <ac:chgData name="王泽" userId="0a73e76b0a7a2718" providerId="LiveId" clId="{0DC67CA4-33D2-459E-902F-052020C1610D}" dt="2017-11-24T06:16:06.109" v="19" actId="1076"/>
          <ac:spMkLst>
            <pc:docMk/>
            <pc:sldMk cId="2475205091" sldId="271"/>
            <ac:spMk id="14" creationId="{00000000-0000-0000-0000-000000000000}"/>
          </ac:spMkLst>
        </pc:spChg>
        <pc:grpChg chg="add mod">
          <ac:chgData name="王泽" userId="0a73e76b0a7a2718" providerId="LiveId" clId="{0DC67CA4-33D2-459E-902F-052020C1610D}" dt="2017-11-24T06:35:42.542" v="319" actId="1076"/>
          <ac:grpSpMkLst>
            <pc:docMk/>
            <pc:sldMk cId="2475205091" sldId="271"/>
            <ac:grpSpMk id="4" creationId="{2B6A901F-0499-4C56-AEB7-3E1B46102AFF}"/>
          </ac:grpSpMkLst>
        </pc:grpChg>
        <pc:graphicFrameChg chg="add del">
          <ac:chgData name="王泽" userId="0a73e76b0a7a2718" providerId="LiveId" clId="{0DC67CA4-33D2-459E-902F-052020C1610D}" dt="2017-11-24T06:19:02.442" v="138" actId="1076"/>
          <ac:graphicFrameMkLst>
            <pc:docMk/>
            <pc:sldMk cId="2475205091" sldId="271"/>
            <ac:graphicFrameMk id="5" creationId="{919D2D6E-1F49-464C-B18E-B925BF6455D1}"/>
          </ac:graphicFrameMkLst>
        </pc:graphicFrameChg>
      </pc:sldChg>
      <pc:sldChg chg="addSp delSp modSp add ord">
        <pc:chgData name="王泽" userId="0a73e76b0a7a2718" providerId="LiveId" clId="{0DC67CA4-33D2-459E-902F-052020C1610D}" dt="2017-11-24T06:35:27.383" v="314" actId="1076"/>
        <pc:sldMkLst>
          <pc:docMk/>
          <pc:sldMk cId="2989670575" sldId="272"/>
        </pc:sldMkLst>
        <pc:spChg chg="add del mod">
          <ac:chgData name="王泽" userId="0a73e76b0a7a2718" providerId="LiveId" clId="{0DC67CA4-33D2-459E-902F-052020C1610D}" dt="2017-11-24T06:32:11.100" v="253" actId="1076"/>
          <ac:spMkLst>
            <pc:docMk/>
            <pc:sldMk cId="2989670575" sldId="272"/>
            <ac:spMk id="2" creationId="{E1CA1EEE-3394-4B25-ADC7-C8BECF871FF3}"/>
          </ac:spMkLst>
        </pc:spChg>
        <pc:spChg chg="del">
          <ac:chgData name="王泽" userId="0a73e76b0a7a2718" providerId="LiveId" clId="{0DC67CA4-33D2-459E-902F-052020C1610D}" dt="2017-11-24T06:31:18.145" v="245" actId="478"/>
          <ac:spMkLst>
            <pc:docMk/>
            <pc:sldMk cId="2989670575" sldId="272"/>
            <ac:spMk id="3" creationId="{A32A229E-502B-423B-82D8-1213EB310E61}"/>
          </ac:spMkLst>
        </pc:spChg>
        <pc:spChg chg="add mod">
          <ac:chgData name="王泽" userId="0a73e76b0a7a2718" providerId="LiveId" clId="{0DC67CA4-33D2-459E-902F-052020C1610D}" dt="2017-11-24T06:34:51.572" v="261" actId="164"/>
          <ac:spMkLst>
            <pc:docMk/>
            <pc:sldMk cId="2989670575" sldId="272"/>
            <ac:spMk id="4" creationId="{F597D6E8-4B22-439E-B0FC-EE876A9E5D4F}"/>
          </ac:spMkLst>
        </pc:spChg>
        <pc:spChg chg="del">
          <ac:chgData name="王泽" userId="0a73e76b0a7a2718" providerId="LiveId" clId="{0DC67CA4-33D2-459E-902F-052020C1610D}" dt="2017-11-24T06:31:17.507" v="244" actId="478"/>
          <ac:spMkLst>
            <pc:docMk/>
            <pc:sldMk cId="2989670575" sldId="272"/>
            <ac:spMk id="7" creationId="{5ADAFAEA-C5FB-430A-9574-BF2D0723FAC9}"/>
          </ac:spMkLst>
        </pc:spChg>
        <pc:spChg chg="del">
          <ac:chgData name="王泽" userId="0a73e76b0a7a2718" providerId="LiveId" clId="{0DC67CA4-33D2-459E-902F-052020C1610D}" dt="2017-11-24T06:31:17.507" v="244" actId="478"/>
          <ac:spMkLst>
            <pc:docMk/>
            <pc:sldMk cId="2989670575" sldId="272"/>
            <ac:spMk id="8" creationId="{395DC559-DE15-4D75-9257-5166FA45898C}"/>
          </ac:spMkLst>
        </pc:spChg>
        <pc:spChg chg="add mod">
          <ac:chgData name="王泽" userId="0a73e76b0a7a2718" providerId="LiveId" clId="{0DC67CA4-33D2-459E-902F-052020C1610D}" dt="2017-11-24T06:34:51.572" v="261" actId="164"/>
          <ac:spMkLst>
            <pc:docMk/>
            <pc:sldMk cId="2989670575" sldId="272"/>
            <ac:spMk id="9" creationId="{B32CDCFD-31A0-42A1-BAD3-2B4B8D7B6E1C}"/>
          </ac:spMkLst>
        </pc:spChg>
        <pc:spChg chg="add mod">
          <ac:chgData name="王泽" userId="0a73e76b0a7a2718" providerId="LiveId" clId="{0DC67CA4-33D2-459E-902F-052020C1610D}" dt="2017-11-24T06:35:27.383" v="314" actId="1076"/>
          <ac:spMkLst>
            <pc:docMk/>
            <pc:sldMk cId="2989670575" sldId="272"/>
            <ac:spMk id="10" creationId="{3CF67CA6-B716-4E0F-90A6-F3C3AC97CD68}"/>
          </ac:spMkLst>
        </pc:spChg>
        <pc:grpChg chg="add mod">
          <ac:chgData name="王泽" userId="0a73e76b0a7a2718" providerId="LiveId" clId="{0DC67CA4-33D2-459E-902F-052020C1610D}" dt="2017-11-24T06:34:58.415" v="264" actId="1076"/>
          <ac:grpSpMkLst>
            <pc:docMk/>
            <pc:sldMk cId="2989670575" sldId="272"/>
            <ac:grpSpMk id="5" creationId="{D5B21688-BB73-4CB9-B365-E4C22485B8AD}"/>
          </ac:grpSpMkLst>
        </pc:grpChg>
      </pc:sldChg>
      <pc:sldChg chg="addSp delSp modSp add">
        <pc:chgData name="王泽" userId="0a73e76b0a7a2718" providerId="LiveId" clId="{0DC67CA4-33D2-459E-902F-052020C1610D}" dt="2017-11-24T06:44:35.502" v="536" actId="1076"/>
        <pc:sldMkLst>
          <pc:docMk/>
          <pc:sldMk cId="615013917" sldId="273"/>
        </pc:sldMkLst>
        <pc:spChg chg="del">
          <ac:chgData name="王泽" userId="0a73e76b0a7a2718" providerId="LiveId" clId="{0DC67CA4-33D2-459E-902F-052020C1610D}" dt="2017-11-24T06:38:09.464" v="421" actId="478"/>
          <ac:spMkLst>
            <pc:docMk/>
            <pc:sldMk cId="615013917" sldId="273"/>
            <ac:spMk id="10" creationId="{9C052A17-7797-45F3-B96D-A86BC89BD3C1}"/>
          </ac:spMkLst>
        </pc:spChg>
        <pc:spChg chg="mod">
          <ac:chgData name="王泽" userId="0a73e76b0a7a2718" providerId="LiveId" clId="{0DC67CA4-33D2-459E-902F-052020C1610D}" dt="2017-11-24T06:38:03.803" v="419" actId="1076"/>
          <ac:spMkLst>
            <pc:docMk/>
            <pc:sldMk cId="615013917" sldId="273"/>
            <ac:spMk id="13" creationId="{00000000-0000-0000-0000-000000000000}"/>
          </ac:spMkLst>
        </pc:spChg>
        <pc:grpChg chg="del">
          <ac:chgData name="王泽" userId="0a73e76b0a7a2718" providerId="LiveId" clId="{0DC67CA4-33D2-459E-902F-052020C1610D}" dt="2017-11-24T06:38:06.992" v="420" actId="478"/>
          <ac:grpSpMkLst>
            <pc:docMk/>
            <pc:sldMk cId="615013917" sldId="273"/>
            <ac:grpSpMk id="4" creationId="{2B6A901F-0499-4C56-AEB7-3E1B46102AFF}"/>
          </ac:grpSpMkLst>
        </pc:grpChg>
        <pc:graphicFrameChg chg="add del mod">
          <ac:chgData name="王泽" userId="0a73e76b0a7a2718" providerId="LiveId" clId="{0DC67CA4-33D2-459E-902F-052020C1610D}" dt="2017-11-24T06:38:28.155" v="423" actId="1032"/>
          <ac:graphicFrameMkLst>
            <pc:docMk/>
            <pc:sldMk cId="615013917" sldId="273"/>
            <ac:graphicFrameMk id="2" creationId="{244C544D-8336-4DC8-B2D6-D11630B66746}"/>
          </ac:graphicFrameMkLst>
        </pc:graphicFrameChg>
        <pc:graphicFrameChg chg="add mod">
          <ac:chgData name="王泽" userId="0a73e76b0a7a2718" providerId="LiveId" clId="{0DC67CA4-33D2-459E-902F-052020C1610D}" dt="2017-11-24T06:44:35.502" v="536" actId="1076"/>
          <ac:graphicFrameMkLst>
            <pc:docMk/>
            <pc:sldMk cId="615013917" sldId="273"/>
            <ac:graphicFrameMk id="5" creationId="{AA35C9FB-91C0-4024-801B-4AC06DD6C698}"/>
          </ac:graphicFrameMkLst>
        </pc:graphicFrameChg>
      </pc:sldChg>
      <pc:sldChg chg="modSp add ord">
        <pc:chgData name="王泽" userId="0a73e76b0a7a2718" providerId="LiveId" clId="{0DC67CA4-33D2-459E-902F-052020C1610D}" dt="2017-11-24T06:46:11.963" v="636" actId="20577"/>
        <pc:sldMkLst>
          <pc:docMk/>
          <pc:sldMk cId="149259920" sldId="274"/>
        </pc:sldMkLst>
        <pc:graphicFrameChg chg="mod">
          <ac:chgData name="王泽" userId="0a73e76b0a7a2718" providerId="LiveId" clId="{0DC67CA4-33D2-459E-902F-052020C1610D}" dt="2017-11-24T06:46:11.963" v="636" actId="20577"/>
          <ac:graphicFrameMkLst>
            <pc:docMk/>
            <pc:sldMk cId="149259920" sldId="274"/>
            <ac:graphicFrameMk id="5" creationId="{AA35C9FB-91C0-4024-801B-4AC06DD6C698}"/>
          </ac:graphicFrameMkLst>
        </pc:graphicFrameChg>
      </pc:sldChg>
      <pc:sldChg chg="modSp add">
        <pc:chgData name="王泽" userId="0a73e76b0a7a2718" providerId="LiveId" clId="{0DC67CA4-33D2-459E-902F-052020C1610D}" dt="2017-11-24T06:47:15.304" v="674" actId="20577"/>
        <pc:sldMkLst>
          <pc:docMk/>
          <pc:sldMk cId="658129061" sldId="275"/>
        </pc:sldMkLst>
        <pc:graphicFrameChg chg="mod">
          <ac:chgData name="王泽" userId="0a73e76b0a7a2718" providerId="LiveId" clId="{0DC67CA4-33D2-459E-902F-052020C1610D}" dt="2017-11-24T06:47:15.304" v="674" actId="20577"/>
          <ac:graphicFrameMkLst>
            <pc:docMk/>
            <pc:sldMk cId="658129061" sldId="275"/>
            <ac:graphicFrameMk id="5" creationId="{AA35C9FB-91C0-4024-801B-4AC06DD6C698}"/>
          </ac:graphicFrameMkLst>
        </pc:graphicFrameChg>
      </pc:sldChg>
      <pc:sldChg chg="modSp add">
        <pc:chgData name="王泽" userId="0a73e76b0a7a2718" providerId="LiveId" clId="{0DC67CA4-33D2-459E-902F-052020C1610D}" dt="2017-11-24T06:47:25.541" v="683" actId="20577"/>
        <pc:sldMkLst>
          <pc:docMk/>
          <pc:sldMk cId="2380350479" sldId="276"/>
        </pc:sldMkLst>
        <pc:graphicFrameChg chg="mod">
          <ac:chgData name="王泽" userId="0a73e76b0a7a2718" providerId="LiveId" clId="{0DC67CA4-33D2-459E-902F-052020C1610D}" dt="2017-11-24T06:47:25.541" v="683" actId="20577"/>
          <ac:graphicFrameMkLst>
            <pc:docMk/>
            <pc:sldMk cId="2380350479" sldId="276"/>
            <ac:graphicFrameMk id="5" creationId="{AA35C9FB-91C0-4024-801B-4AC06DD6C698}"/>
          </ac:graphicFrameMkLst>
        </pc:graphicFrameChg>
      </pc:sldChg>
      <pc:sldChg chg="addSp delSp modSp add">
        <pc:chgData name="王泽" userId="0a73e76b0a7a2718" providerId="LiveId" clId="{0DC67CA4-33D2-459E-902F-052020C1610D}" dt="2017-11-24T06:50:35.645" v="755" actId="1076"/>
        <pc:sldMkLst>
          <pc:docMk/>
          <pc:sldMk cId="804928529" sldId="277"/>
        </pc:sldMkLst>
        <pc:spChg chg="add mod">
          <ac:chgData name="王泽" userId="0a73e76b0a7a2718" providerId="LiveId" clId="{0DC67CA4-33D2-459E-902F-052020C1610D}" dt="2017-11-24T06:50:35.645" v="755" actId="1076"/>
          <ac:spMkLst>
            <pc:docMk/>
            <pc:sldMk cId="804928529" sldId="277"/>
            <ac:spMk id="4" creationId="{B96B41E9-F63D-4ED8-9C41-9A0C3F2AB1D9}"/>
          </ac:spMkLst>
        </pc:spChg>
        <pc:spChg chg="mod">
          <ac:chgData name="王泽" userId="0a73e76b0a7a2718" providerId="LiveId" clId="{0DC67CA4-33D2-459E-902F-052020C1610D}" dt="2017-11-24T06:49:30.072" v="700" actId="1076"/>
          <ac:spMkLst>
            <pc:docMk/>
            <pc:sldMk cId="804928529" sldId="277"/>
            <ac:spMk id="13" creationId="{00000000-0000-0000-0000-000000000000}"/>
          </ac:spMkLst>
        </pc:spChg>
        <pc:graphicFrameChg chg="del">
          <ac:chgData name="王泽" userId="0a73e76b0a7a2718" providerId="LiveId" clId="{0DC67CA4-33D2-459E-902F-052020C1610D}" dt="2017-11-24T06:49:33.431" v="701" actId="478"/>
          <ac:graphicFrameMkLst>
            <pc:docMk/>
            <pc:sldMk cId="804928529" sldId="277"/>
            <ac:graphicFrameMk id="5" creationId="{AA35C9FB-91C0-4024-801B-4AC06DD6C698}"/>
          </ac:graphicFrameMkLst>
        </pc:graphicFrameChg>
      </pc:sldChg>
      <pc:sldChg chg="addSp modSp add">
        <pc:chgData name="王泽" userId="0a73e76b0a7a2718" providerId="LiveId" clId="{0DC67CA4-33D2-459E-902F-052020C1610D}" dt="2017-11-24T06:55:24.296" v="859" actId="1076"/>
        <pc:sldMkLst>
          <pc:docMk/>
          <pc:sldMk cId="2315355036" sldId="278"/>
        </pc:sldMkLst>
        <pc:spChg chg="mod">
          <ac:chgData name="王泽" userId="0a73e76b0a7a2718" providerId="LiveId" clId="{0DC67CA4-33D2-459E-902F-052020C1610D}" dt="2017-11-24T06:53:43.824" v="856" actId="1076"/>
          <ac:spMkLst>
            <pc:docMk/>
            <pc:sldMk cId="2315355036" sldId="278"/>
            <ac:spMk id="4" creationId="{B96B41E9-F63D-4ED8-9C41-9A0C3F2AB1D9}"/>
          </ac:spMkLst>
        </pc:spChg>
        <pc:spChg chg="mod">
          <ac:chgData name="王泽" userId="0a73e76b0a7a2718" providerId="LiveId" clId="{0DC67CA4-33D2-459E-902F-052020C1610D}" dt="2017-11-24T06:51:13.196" v="775" actId="1076"/>
          <ac:spMkLst>
            <pc:docMk/>
            <pc:sldMk cId="2315355036" sldId="278"/>
            <ac:spMk id="13" creationId="{00000000-0000-0000-0000-000000000000}"/>
          </ac:spMkLst>
        </pc:spChg>
        <pc:picChg chg="add mod">
          <ac:chgData name="王泽" userId="0a73e76b0a7a2718" providerId="LiveId" clId="{0DC67CA4-33D2-459E-902F-052020C1610D}" dt="2017-11-24T06:55:24.296" v="859" actId="1076"/>
          <ac:picMkLst>
            <pc:docMk/>
            <pc:sldMk cId="2315355036" sldId="278"/>
            <ac:picMk id="2" creationId="{8DF8C447-6C1D-435B-8863-390F759A146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958F7-5DD8-4884-8ECE-D3F34D51C930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76CAB6-EDB0-45E5-8B8A-26F51BBD9EBB}">
      <dgm:prSet phldrT="[文本]"/>
      <dgm:spPr/>
      <dgm:t>
        <a:bodyPr/>
        <a:lstStyle/>
        <a:p>
          <a:r>
            <a:rPr lang="zh-CN" altLang="en-US" dirty="0">
              <a:latin typeface="微软雅黑" panose="020B0502040204020203" pitchFamily="34" charset="-122"/>
              <a:ea typeface="微软雅黑" panose="020B0502040204020203" pitchFamily="34" charset="-122"/>
            </a:rPr>
            <a:t>性能糟糕</a:t>
          </a:r>
          <a:endParaRPr lang="zh-CN" altLang="en-US" b="0" dirty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5C161C91-457B-469E-BC5A-08ACF9DBB64C}" type="parTrans" cxnId="{FF7B0EEF-7723-48EA-A191-E7FE4E1C47DF}">
      <dgm:prSet/>
      <dgm:spPr/>
      <dgm:t>
        <a:bodyPr/>
        <a:lstStyle/>
        <a:p>
          <a:endParaRPr lang="zh-CN" altLang="en-US"/>
        </a:p>
      </dgm:t>
    </dgm:pt>
    <dgm:pt modelId="{13A52D7A-E4E8-4374-810D-97E2E565B85C}" type="sibTrans" cxnId="{FF7B0EEF-7723-48EA-A191-E7FE4E1C47DF}">
      <dgm:prSet/>
      <dgm:spPr/>
      <dgm:t>
        <a:bodyPr/>
        <a:lstStyle/>
        <a:p>
          <a:endParaRPr lang="zh-CN" altLang="en-US"/>
        </a:p>
      </dgm:t>
    </dgm:pt>
    <dgm:pt modelId="{3C1F324D-6323-4BD0-87A2-A2837121105E}">
      <dgm:prSet/>
      <dgm:spPr/>
      <dgm:t>
        <a:bodyPr/>
        <a:lstStyle/>
        <a:p>
          <a:r>
            <a:rPr lang="zh-CN" altLang="en-US">
              <a:latin typeface="微软雅黑" panose="020B0502040204020203" pitchFamily="34" charset="-122"/>
              <a:ea typeface="微软雅黑" panose="020B0502040204020203" pitchFamily="34" charset="-122"/>
            </a:rPr>
            <a:t>不定期卡顿</a:t>
          </a:r>
          <a:endParaRPr lang="en-US" altLang="zh-CN" dirty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6BE74DF4-DA44-4412-B20E-74C14246AD9E}" type="parTrans" cxnId="{13D803F6-3CF7-428F-B854-081CF2C1CFEC}">
      <dgm:prSet/>
      <dgm:spPr/>
      <dgm:t>
        <a:bodyPr/>
        <a:lstStyle/>
        <a:p>
          <a:endParaRPr lang="zh-CN" altLang="en-US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8B917629-817D-4A4F-B231-52D56E5EB76C}" type="sibTrans" cxnId="{13D803F6-3CF7-428F-B854-081CF2C1CFEC}">
      <dgm:prSet/>
      <dgm:spPr/>
      <dgm:t>
        <a:bodyPr/>
        <a:lstStyle/>
        <a:p>
          <a:endParaRPr lang="zh-CN" altLang="en-US"/>
        </a:p>
      </dgm:t>
    </dgm:pt>
    <dgm:pt modelId="{A6CA6630-3FC0-4242-9377-652E7E7E2140}">
      <dgm:prSet/>
      <dgm:spPr/>
      <dgm:t>
        <a:bodyPr/>
        <a:lstStyle/>
        <a:p>
          <a:r>
            <a:rPr lang="zh-CN" altLang="en-US" dirty="0">
              <a:latin typeface="微软雅黑" panose="020B0502040204020203" pitchFamily="34" charset="-122"/>
              <a:ea typeface="微软雅黑" panose="020B0502040204020203" pitchFamily="34" charset="-122"/>
            </a:rPr>
            <a:t>设备发热</a:t>
          </a:r>
          <a:endParaRPr lang="en-US" altLang="zh-CN" dirty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7BEADF42-007F-47A5-AD83-5F6D56EA6890}" type="parTrans" cxnId="{E092636A-12FF-4D69-BDD5-A9F255313527}">
      <dgm:prSet/>
      <dgm:spPr/>
      <dgm:t>
        <a:bodyPr/>
        <a:lstStyle/>
        <a:p>
          <a:endParaRPr lang="zh-CN" altLang="en-US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F4279049-D5FB-4828-AB4D-AE655D298B81}" type="sibTrans" cxnId="{E092636A-12FF-4D69-BDD5-A9F255313527}">
      <dgm:prSet/>
      <dgm:spPr/>
      <dgm:t>
        <a:bodyPr/>
        <a:lstStyle/>
        <a:p>
          <a:endParaRPr lang="zh-CN" altLang="en-US"/>
        </a:p>
      </dgm:t>
    </dgm:pt>
    <dgm:pt modelId="{32C9489E-EAEC-4695-B49D-E3BD041EBCE4}">
      <dgm:prSet phldrT="[文本]"/>
      <dgm:spPr/>
      <dgm:t>
        <a:bodyPr/>
        <a:lstStyle/>
        <a:p>
          <a:r>
            <a:rPr lang="zh-CN" altLang="en-US" dirty="0">
              <a:latin typeface="微软雅黑" panose="020B0502040204020203" pitchFamily="34" charset="-122"/>
              <a:ea typeface="微软雅黑" panose="020B0502040204020203" pitchFamily="34" charset="-122"/>
            </a:rPr>
            <a:t>帧频很低</a:t>
          </a:r>
          <a:endParaRPr lang="zh-CN" altLang="en-US" b="0" dirty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853FCA40-4F27-4C60-A934-E3964ED22E16}" type="parTrans" cxnId="{2E16E70E-A9EE-481D-943F-C091BDE702E0}">
      <dgm:prSet/>
      <dgm:spPr/>
      <dgm:t>
        <a:bodyPr/>
        <a:lstStyle/>
        <a:p>
          <a:endParaRPr lang="zh-CN" altLang="en-US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245A3D83-A801-411D-9EF0-B2E641C66F7F}" type="sibTrans" cxnId="{2E16E70E-A9EE-481D-943F-C091BDE702E0}">
      <dgm:prSet/>
      <dgm:spPr/>
      <dgm:t>
        <a:bodyPr/>
        <a:lstStyle/>
        <a:p>
          <a:endParaRPr lang="zh-CN" altLang="en-US"/>
        </a:p>
      </dgm:t>
    </dgm:pt>
    <dgm:pt modelId="{1308850F-27F1-42B2-9D7D-5E923E501174}" type="pres">
      <dgm:prSet presAssocID="{C4F958F7-5DD8-4884-8ECE-D3F34D51C9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E5245-AA10-470A-A8C6-D360768C2AB3}" type="pres">
      <dgm:prSet presAssocID="{C476CAB6-EDB0-45E5-8B8A-26F51BBD9EB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CF5F1F7-40F5-4CE2-9EF1-3F153ECF0386}" type="pres">
      <dgm:prSet presAssocID="{853FCA40-4F27-4C60-A934-E3964ED22E16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59635FC-273B-4600-872C-4B078D3A21F7}" type="pres">
      <dgm:prSet presAssocID="{853FCA40-4F27-4C60-A934-E3964ED22E1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29ACA68-BBC6-4BB2-B107-3E3F1787266E}" type="pres">
      <dgm:prSet presAssocID="{32C9489E-EAEC-4695-B49D-E3BD041EBCE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BBDB2-1C93-4535-905B-485B29A18AC1}" type="pres">
      <dgm:prSet presAssocID="{6BE74DF4-DA44-4412-B20E-74C14246AD9E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F0C46749-54FC-465D-A83C-1E526734B538}" type="pres">
      <dgm:prSet presAssocID="{6BE74DF4-DA44-4412-B20E-74C14246AD9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705BFC1-549E-4D43-9109-1E6880DFCD01}" type="pres">
      <dgm:prSet presAssocID="{3C1F324D-6323-4BD0-87A2-A2837121105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6C43F-3C75-4A3B-8205-78F8C946A368}" type="pres">
      <dgm:prSet presAssocID="{7BEADF42-007F-47A5-AD83-5F6D56EA6890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6642407-6264-469B-9D42-ABC74D7FA13B}" type="pres">
      <dgm:prSet presAssocID="{7BEADF42-007F-47A5-AD83-5F6D56EA689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A008422-8E6E-4C49-86A0-44B7A5870459}" type="pres">
      <dgm:prSet presAssocID="{A6CA6630-3FC0-4242-9377-652E7E7E21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362811-260A-4828-A23E-0725FE45936A}" type="presOf" srcId="{6BE74DF4-DA44-4412-B20E-74C14246AD9E}" destId="{365BBDB2-1C93-4535-905B-485B29A18AC1}" srcOrd="0" destOrd="0" presId="urn:microsoft.com/office/officeart/2005/8/layout/radial5"/>
    <dgm:cxn modelId="{96D9EEFB-CBB7-4E6B-9598-5E7355283CBD}" type="presOf" srcId="{32C9489E-EAEC-4695-B49D-E3BD041EBCE4}" destId="{829ACA68-BBC6-4BB2-B107-3E3F1787266E}" srcOrd="0" destOrd="0" presId="urn:microsoft.com/office/officeart/2005/8/layout/radial5"/>
    <dgm:cxn modelId="{2E16E70E-A9EE-481D-943F-C091BDE702E0}" srcId="{C476CAB6-EDB0-45E5-8B8A-26F51BBD9EBB}" destId="{32C9489E-EAEC-4695-B49D-E3BD041EBCE4}" srcOrd="0" destOrd="0" parTransId="{853FCA40-4F27-4C60-A934-E3964ED22E16}" sibTransId="{245A3D83-A801-411D-9EF0-B2E641C66F7F}"/>
    <dgm:cxn modelId="{A62B9EBA-D481-4FB0-B89D-37BFB891857C}" type="presOf" srcId="{7BEADF42-007F-47A5-AD83-5F6D56EA6890}" destId="{B6642407-6264-469B-9D42-ABC74D7FA13B}" srcOrd="1" destOrd="0" presId="urn:microsoft.com/office/officeart/2005/8/layout/radial5"/>
    <dgm:cxn modelId="{13D803F6-3CF7-428F-B854-081CF2C1CFEC}" srcId="{C476CAB6-EDB0-45E5-8B8A-26F51BBD9EBB}" destId="{3C1F324D-6323-4BD0-87A2-A2837121105E}" srcOrd="1" destOrd="0" parTransId="{6BE74DF4-DA44-4412-B20E-74C14246AD9E}" sibTransId="{8B917629-817D-4A4F-B231-52D56E5EB76C}"/>
    <dgm:cxn modelId="{5A5740A6-1594-4445-84CE-5C9A26CE8C92}" type="presOf" srcId="{C4F958F7-5DD8-4884-8ECE-D3F34D51C930}" destId="{1308850F-27F1-42B2-9D7D-5E923E501174}" srcOrd="0" destOrd="0" presId="urn:microsoft.com/office/officeart/2005/8/layout/radial5"/>
    <dgm:cxn modelId="{13727196-602A-4A9B-8993-751413AF5CAE}" type="presOf" srcId="{C476CAB6-EDB0-45E5-8B8A-26F51BBD9EBB}" destId="{019E5245-AA10-470A-A8C6-D360768C2AB3}" srcOrd="0" destOrd="0" presId="urn:microsoft.com/office/officeart/2005/8/layout/radial5"/>
    <dgm:cxn modelId="{C7A38AF3-DA35-46A7-9281-D53CFEF2AED8}" type="presOf" srcId="{853FCA40-4F27-4C60-A934-E3964ED22E16}" destId="{759635FC-273B-4600-872C-4B078D3A21F7}" srcOrd="1" destOrd="0" presId="urn:microsoft.com/office/officeart/2005/8/layout/radial5"/>
    <dgm:cxn modelId="{552298B1-16CF-48FF-8023-8891D4C6A362}" type="presOf" srcId="{853FCA40-4F27-4C60-A934-E3964ED22E16}" destId="{FCF5F1F7-40F5-4CE2-9EF1-3F153ECF0386}" srcOrd="0" destOrd="0" presId="urn:microsoft.com/office/officeart/2005/8/layout/radial5"/>
    <dgm:cxn modelId="{71333C19-6D8C-4CE0-8E4F-8D587C7909E8}" type="presOf" srcId="{7BEADF42-007F-47A5-AD83-5F6D56EA6890}" destId="{5C26C43F-3C75-4A3B-8205-78F8C946A368}" srcOrd="0" destOrd="0" presId="urn:microsoft.com/office/officeart/2005/8/layout/radial5"/>
    <dgm:cxn modelId="{680D8B0A-4668-413E-88C8-79731E4B1F42}" type="presOf" srcId="{A6CA6630-3FC0-4242-9377-652E7E7E2140}" destId="{8A008422-8E6E-4C49-86A0-44B7A5870459}" srcOrd="0" destOrd="0" presId="urn:microsoft.com/office/officeart/2005/8/layout/radial5"/>
    <dgm:cxn modelId="{C6FDE41B-2DBF-4AD4-86BF-C72C2AF59A50}" type="presOf" srcId="{6BE74DF4-DA44-4412-B20E-74C14246AD9E}" destId="{F0C46749-54FC-465D-A83C-1E526734B538}" srcOrd="1" destOrd="0" presId="urn:microsoft.com/office/officeart/2005/8/layout/radial5"/>
    <dgm:cxn modelId="{E092636A-12FF-4D69-BDD5-A9F255313527}" srcId="{C476CAB6-EDB0-45E5-8B8A-26F51BBD9EBB}" destId="{A6CA6630-3FC0-4242-9377-652E7E7E2140}" srcOrd="2" destOrd="0" parTransId="{7BEADF42-007F-47A5-AD83-5F6D56EA6890}" sibTransId="{F4279049-D5FB-4828-AB4D-AE655D298B81}"/>
    <dgm:cxn modelId="{CA8F0466-6BC7-4123-A852-A0D53B4C0B8A}" type="presOf" srcId="{3C1F324D-6323-4BD0-87A2-A2837121105E}" destId="{F705BFC1-549E-4D43-9109-1E6880DFCD01}" srcOrd="0" destOrd="0" presId="urn:microsoft.com/office/officeart/2005/8/layout/radial5"/>
    <dgm:cxn modelId="{FF7B0EEF-7723-48EA-A191-E7FE4E1C47DF}" srcId="{C4F958F7-5DD8-4884-8ECE-D3F34D51C930}" destId="{C476CAB6-EDB0-45E5-8B8A-26F51BBD9EBB}" srcOrd="0" destOrd="0" parTransId="{5C161C91-457B-469E-BC5A-08ACF9DBB64C}" sibTransId="{13A52D7A-E4E8-4374-810D-97E2E565B85C}"/>
    <dgm:cxn modelId="{1278B877-12C4-47DE-937F-5E34B74D74F9}" type="presParOf" srcId="{1308850F-27F1-42B2-9D7D-5E923E501174}" destId="{019E5245-AA10-470A-A8C6-D360768C2AB3}" srcOrd="0" destOrd="0" presId="urn:microsoft.com/office/officeart/2005/8/layout/radial5"/>
    <dgm:cxn modelId="{CA6060A1-83D5-4C4C-80DD-87FC8698F589}" type="presParOf" srcId="{1308850F-27F1-42B2-9D7D-5E923E501174}" destId="{FCF5F1F7-40F5-4CE2-9EF1-3F153ECF0386}" srcOrd="1" destOrd="0" presId="urn:microsoft.com/office/officeart/2005/8/layout/radial5"/>
    <dgm:cxn modelId="{6D67A575-89DB-496B-94C4-BE68AD3444F8}" type="presParOf" srcId="{FCF5F1F7-40F5-4CE2-9EF1-3F153ECF0386}" destId="{759635FC-273B-4600-872C-4B078D3A21F7}" srcOrd="0" destOrd="0" presId="urn:microsoft.com/office/officeart/2005/8/layout/radial5"/>
    <dgm:cxn modelId="{C983E500-B85D-41E0-9026-1F37D6851F39}" type="presParOf" srcId="{1308850F-27F1-42B2-9D7D-5E923E501174}" destId="{829ACA68-BBC6-4BB2-B107-3E3F1787266E}" srcOrd="2" destOrd="0" presId="urn:microsoft.com/office/officeart/2005/8/layout/radial5"/>
    <dgm:cxn modelId="{67435FF1-4B98-4398-A249-456E6A1A806A}" type="presParOf" srcId="{1308850F-27F1-42B2-9D7D-5E923E501174}" destId="{365BBDB2-1C93-4535-905B-485B29A18AC1}" srcOrd="3" destOrd="0" presId="urn:microsoft.com/office/officeart/2005/8/layout/radial5"/>
    <dgm:cxn modelId="{3D9181AE-44EF-4EAC-BFDE-D01A6E4BE28A}" type="presParOf" srcId="{365BBDB2-1C93-4535-905B-485B29A18AC1}" destId="{F0C46749-54FC-465D-A83C-1E526734B538}" srcOrd="0" destOrd="0" presId="urn:microsoft.com/office/officeart/2005/8/layout/radial5"/>
    <dgm:cxn modelId="{57C45A6D-9925-49EB-AF22-67E41A953F26}" type="presParOf" srcId="{1308850F-27F1-42B2-9D7D-5E923E501174}" destId="{F705BFC1-549E-4D43-9109-1E6880DFCD01}" srcOrd="4" destOrd="0" presId="urn:microsoft.com/office/officeart/2005/8/layout/radial5"/>
    <dgm:cxn modelId="{B3032A0B-2B3E-4972-9DEA-8C095A8606A3}" type="presParOf" srcId="{1308850F-27F1-42B2-9D7D-5E923E501174}" destId="{5C26C43F-3C75-4A3B-8205-78F8C946A368}" srcOrd="5" destOrd="0" presId="urn:microsoft.com/office/officeart/2005/8/layout/radial5"/>
    <dgm:cxn modelId="{EF39856F-546A-499B-934B-F6D4CE363CDA}" type="presParOf" srcId="{5C26C43F-3C75-4A3B-8205-78F8C946A368}" destId="{B6642407-6264-469B-9D42-ABC74D7FA13B}" srcOrd="0" destOrd="0" presId="urn:microsoft.com/office/officeart/2005/8/layout/radial5"/>
    <dgm:cxn modelId="{FFA4D048-1E30-4C84-BBFD-AB87B6B4D4CC}" type="presParOf" srcId="{1308850F-27F1-42B2-9D7D-5E923E501174}" destId="{8A008422-8E6E-4C49-86A0-44B7A587045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958F7-5DD8-4884-8ECE-D3F34D51C930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76CAB6-EDB0-45E5-8B8A-26F51BBD9EBB}">
      <dgm:prSet phldrT="[文本]"/>
      <dgm:spPr/>
      <dgm:t>
        <a:bodyPr/>
        <a:lstStyle/>
        <a:p>
          <a:r>
            <a:rPr lang="zh-CN" altLang="en-US" b="0" dirty="0">
              <a:latin typeface="微软雅黑" panose="020B0502040204020203" pitchFamily="34" charset="-122"/>
              <a:ea typeface="微软雅黑" panose="020B0502040204020203" pitchFamily="34" charset="-122"/>
            </a:rPr>
            <a:t>性能糟糕</a:t>
          </a:r>
        </a:p>
      </dgm:t>
    </dgm:pt>
    <dgm:pt modelId="{5C161C91-457B-469E-BC5A-08ACF9DBB64C}" type="parTrans" cxnId="{FF7B0EEF-7723-48EA-A191-E7FE4E1C47DF}">
      <dgm:prSet/>
      <dgm:spPr/>
      <dgm:t>
        <a:bodyPr/>
        <a:lstStyle/>
        <a:p>
          <a:endParaRPr lang="zh-CN" altLang="en-US"/>
        </a:p>
      </dgm:t>
    </dgm:pt>
    <dgm:pt modelId="{13A52D7A-E4E8-4374-810D-97E2E565B85C}" type="sibTrans" cxnId="{FF7B0EEF-7723-48EA-A191-E7FE4E1C47DF}">
      <dgm:prSet/>
      <dgm:spPr/>
      <dgm:t>
        <a:bodyPr/>
        <a:lstStyle/>
        <a:p>
          <a:endParaRPr lang="zh-CN" altLang="en-US"/>
        </a:p>
      </dgm:t>
    </dgm:pt>
    <dgm:pt modelId="{67991CCB-9C97-45BB-BFFB-FFD12BA73EB7}">
      <dgm:prSet phldrT="[文本]"/>
      <dgm:spPr/>
      <dgm:t>
        <a:bodyPr/>
        <a:lstStyle/>
        <a:p>
          <a:r>
            <a:rPr lang="zh-CN" altLang="en-US" b="0" dirty="0">
              <a:latin typeface="微软雅黑" panose="020B0502040204020203" pitchFamily="34" charset="-122"/>
              <a:ea typeface="微软雅黑" panose="020B0502040204020203" pitchFamily="34" charset="-122"/>
            </a:rPr>
            <a:t>渲染内容过多</a:t>
          </a:r>
        </a:p>
      </dgm:t>
    </dgm:pt>
    <dgm:pt modelId="{9391D610-A3E7-49FB-9D75-4BBF79AF50F5}" type="parTrans" cxnId="{D8969F3F-7903-4A6A-A263-178849806856}">
      <dgm:prSet/>
      <dgm:spPr/>
      <dgm:t>
        <a:bodyPr/>
        <a:lstStyle/>
        <a:p>
          <a:endParaRPr lang="zh-CN" altLang="en-US" b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8F23B638-30A6-41B3-81B1-993A49DC673E}" type="sibTrans" cxnId="{D8969F3F-7903-4A6A-A263-178849806856}">
      <dgm:prSet/>
      <dgm:spPr/>
      <dgm:t>
        <a:bodyPr/>
        <a:lstStyle/>
        <a:p>
          <a:endParaRPr lang="zh-CN" altLang="en-US"/>
        </a:p>
      </dgm:t>
    </dgm:pt>
    <dgm:pt modelId="{7065662C-FAA8-45DD-9844-8F0F32794773}">
      <dgm:prSet phldrT="[文本]"/>
      <dgm:spPr/>
      <dgm:t>
        <a:bodyPr/>
        <a:lstStyle/>
        <a:p>
          <a:r>
            <a:rPr lang="zh-CN" altLang="en-US" b="0" dirty="0">
              <a:latin typeface="微软雅黑" panose="020B0502040204020203" pitchFamily="34" charset="-122"/>
              <a:ea typeface="微软雅黑" panose="020B0502040204020203" pitchFamily="34" charset="-122"/>
            </a:rPr>
            <a:t>计算开销过大</a:t>
          </a:r>
        </a:p>
      </dgm:t>
    </dgm:pt>
    <dgm:pt modelId="{E33F813B-3720-471D-813C-DE73A915278E}" type="parTrans" cxnId="{98A8EABB-57B3-4052-B3DD-21309E901427}">
      <dgm:prSet/>
      <dgm:spPr/>
      <dgm:t>
        <a:bodyPr/>
        <a:lstStyle/>
        <a:p>
          <a:endParaRPr lang="zh-CN" altLang="en-US" b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74CA4DBA-5B57-4B4D-95D7-19D689A43EB5}" type="sibTrans" cxnId="{98A8EABB-57B3-4052-B3DD-21309E901427}">
      <dgm:prSet/>
      <dgm:spPr/>
      <dgm:t>
        <a:bodyPr/>
        <a:lstStyle/>
        <a:p>
          <a:endParaRPr lang="zh-CN" altLang="en-US"/>
        </a:p>
      </dgm:t>
    </dgm:pt>
    <dgm:pt modelId="{129FA761-A36C-4426-BF0C-276A6DB86F06}">
      <dgm:prSet phldrT="[文本]"/>
      <dgm:spPr/>
      <dgm:t>
        <a:bodyPr/>
        <a:lstStyle/>
        <a:p>
          <a:r>
            <a:rPr lang="zh-CN" altLang="en-US" b="0" dirty="0">
              <a:latin typeface="微软雅黑" panose="020B0502040204020203" pitchFamily="34" charset="-122"/>
              <a:ea typeface="微软雅黑" panose="020B0502040204020203" pitchFamily="34" charset="-122"/>
            </a:rPr>
            <a:t>大量创建对象</a:t>
          </a:r>
        </a:p>
      </dgm:t>
    </dgm:pt>
    <dgm:pt modelId="{88763084-BD29-45F0-8F8E-69E7746D03DD}" type="parTrans" cxnId="{41FC6BE0-8DDC-41A0-85D5-029DF0DBD8E6}">
      <dgm:prSet/>
      <dgm:spPr/>
      <dgm:t>
        <a:bodyPr/>
        <a:lstStyle/>
        <a:p>
          <a:endParaRPr lang="zh-CN" altLang="en-US" b="0">
            <a:latin typeface="微软雅黑" panose="020B0502040204020203" pitchFamily="34" charset="-122"/>
            <a:ea typeface="微软雅黑" panose="020B0502040204020203" pitchFamily="34" charset="-122"/>
          </a:endParaRPr>
        </a:p>
      </dgm:t>
    </dgm:pt>
    <dgm:pt modelId="{72916624-E9AC-46B3-BEF9-8F6837B419B7}" type="sibTrans" cxnId="{41FC6BE0-8DDC-41A0-85D5-029DF0DBD8E6}">
      <dgm:prSet/>
      <dgm:spPr/>
      <dgm:t>
        <a:bodyPr/>
        <a:lstStyle/>
        <a:p>
          <a:endParaRPr lang="zh-CN" altLang="en-US"/>
        </a:p>
      </dgm:t>
    </dgm:pt>
    <dgm:pt modelId="{54AD4DAE-BD8C-49E7-94BF-258E01B8AA3B}">
      <dgm:prSet phldrT="[文本]"/>
      <dgm:spPr/>
      <dgm:t>
        <a:bodyPr/>
        <a:lstStyle/>
        <a:p>
          <a:r>
            <a:rPr lang="zh-CN" altLang="en-US" b="0" dirty="0">
              <a:latin typeface="微软雅黑" panose="020B0502040204020203" pitchFamily="34" charset="-122"/>
              <a:ea typeface="微软雅黑" panose="020B0502040204020203" pitchFamily="34" charset="-122"/>
            </a:rPr>
            <a:t>渲染方式不当</a:t>
          </a:r>
        </a:p>
      </dgm:t>
    </dgm:pt>
    <dgm:pt modelId="{AC2E9E29-9FD1-4C13-A226-120292816739}" type="parTrans" cxnId="{41346F1E-78F8-4AEE-BCB2-21EBB28758C7}">
      <dgm:prSet/>
      <dgm:spPr/>
      <dgm:t>
        <a:bodyPr/>
        <a:lstStyle/>
        <a:p>
          <a:endParaRPr lang="zh-CN" altLang="en-US"/>
        </a:p>
      </dgm:t>
    </dgm:pt>
    <dgm:pt modelId="{892E8C6B-02FC-4AE9-B416-0DD9F438B784}" type="sibTrans" cxnId="{41346F1E-78F8-4AEE-BCB2-21EBB28758C7}">
      <dgm:prSet/>
      <dgm:spPr/>
      <dgm:t>
        <a:bodyPr/>
        <a:lstStyle/>
        <a:p>
          <a:endParaRPr lang="zh-CN" altLang="en-US"/>
        </a:p>
      </dgm:t>
    </dgm:pt>
    <dgm:pt modelId="{1308850F-27F1-42B2-9D7D-5E923E501174}" type="pres">
      <dgm:prSet presAssocID="{C4F958F7-5DD8-4884-8ECE-D3F34D51C9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9E5245-AA10-470A-A8C6-D360768C2AB3}" type="pres">
      <dgm:prSet presAssocID="{C476CAB6-EDB0-45E5-8B8A-26F51BBD9EB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3C4C779-89ED-4879-A3CB-B78A53D80915}" type="pres">
      <dgm:prSet presAssocID="{9391D610-A3E7-49FB-9D75-4BBF79AF50F5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A7FACA8-D438-472C-A1B8-C65FDBA00AC7}" type="pres">
      <dgm:prSet presAssocID="{9391D610-A3E7-49FB-9D75-4BBF79AF50F5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952E4284-4873-4747-8BF7-3055D01C6F22}" type="pres">
      <dgm:prSet presAssocID="{67991CCB-9C97-45BB-BFFB-FFD12BA73EB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B055B-067A-4D67-8342-E79CF28D1811}" type="pres">
      <dgm:prSet presAssocID="{AC2E9E29-9FD1-4C13-A226-120292816739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45292A8-7026-4D1A-AC9B-C00EE1A62F5E}" type="pres">
      <dgm:prSet presAssocID="{AC2E9E29-9FD1-4C13-A226-12029281673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9C2B2D7-FB14-4E81-A057-D33656B4E80D}" type="pres">
      <dgm:prSet presAssocID="{54AD4DAE-BD8C-49E7-94BF-258E01B8AA3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45FE5-A19E-4791-BF56-2A08218FAA74}" type="pres">
      <dgm:prSet presAssocID="{E33F813B-3720-471D-813C-DE73A915278E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46B1331-A150-49E8-A5DC-A24534EFDB18}" type="pres">
      <dgm:prSet presAssocID="{E33F813B-3720-471D-813C-DE73A915278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624E8CD9-FA3B-4F6B-88EC-6E48DF8A0158}" type="pres">
      <dgm:prSet presAssocID="{7065662C-FAA8-45DD-9844-8F0F327947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48B80E-5A70-4737-B241-6FEB2FA292DA}" type="pres">
      <dgm:prSet presAssocID="{88763084-BD29-45F0-8F8E-69E7746D03DD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B14EA664-0F53-473A-A8A9-C2EF7A5A5C18}" type="pres">
      <dgm:prSet presAssocID="{88763084-BD29-45F0-8F8E-69E7746D03D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659B18E-290D-4B82-9227-5B526DE7FD72}" type="pres">
      <dgm:prSet presAssocID="{129FA761-A36C-4426-BF0C-276A6DB86F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6166B7-8A39-4D48-B99F-98129355F4B8}" type="presOf" srcId="{88763084-BD29-45F0-8F8E-69E7746D03DD}" destId="{9A48B80E-5A70-4737-B241-6FEB2FA292DA}" srcOrd="0" destOrd="0" presId="urn:microsoft.com/office/officeart/2005/8/layout/radial5"/>
    <dgm:cxn modelId="{6252240D-5F82-4BB3-9733-2EA9CB9A512E}" type="presOf" srcId="{9391D610-A3E7-49FB-9D75-4BBF79AF50F5}" destId="{FA7FACA8-D438-472C-A1B8-C65FDBA00AC7}" srcOrd="1" destOrd="0" presId="urn:microsoft.com/office/officeart/2005/8/layout/radial5"/>
    <dgm:cxn modelId="{C9C55229-E3C4-4A2F-A6CE-B76C8040C5D8}" type="presOf" srcId="{7065662C-FAA8-45DD-9844-8F0F32794773}" destId="{624E8CD9-FA3B-4F6B-88EC-6E48DF8A0158}" srcOrd="0" destOrd="0" presId="urn:microsoft.com/office/officeart/2005/8/layout/radial5"/>
    <dgm:cxn modelId="{61E64BE0-7FE8-42E9-ACC6-0BF54AC390CF}" type="presOf" srcId="{9391D610-A3E7-49FB-9D75-4BBF79AF50F5}" destId="{13C4C779-89ED-4879-A3CB-B78A53D80915}" srcOrd="0" destOrd="0" presId="urn:microsoft.com/office/officeart/2005/8/layout/radial5"/>
    <dgm:cxn modelId="{4956AF51-1D15-428C-A536-4992BED7E3E8}" type="presOf" srcId="{67991CCB-9C97-45BB-BFFB-FFD12BA73EB7}" destId="{952E4284-4873-4747-8BF7-3055D01C6F22}" srcOrd="0" destOrd="0" presId="urn:microsoft.com/office/officeart/2005/8/layout/radial5"/>
    <dgm:cxn modelId="{CFA0281C-3241-480A-BE04-0A63294A6219}" type="presOf" srcId="{AC2E9E29-9FD1-4C13-A226-120292816739}" destId="{945292A8-7026-4D1A-AC9B-C00EE1A62F5E}" srcOrd="1" destOrd="0" presId="urn:microsoft.com/office/officeart/2005/8/layout/radial5"/>
    <dgm:cxn modelId="{5A6F8726-A61C-4B16-9EFE-4CD9C6DFCAD6}" type="presOf" srcId="{E33F813B-3720-471D-813C-DE73A915278E}" destId="{17D45FE5-A19E-4791-BF56-2A08218FAA74}" srcOrd="0" destOrd="0" presId="urn:microsoft.com/office/officeart/2005/8/layout/radial5"/>
    <dgm:cxn modelId="{5A5740A6-1594-4445-84CE-5C9A26CE8C92}" type="presOf" srcId="{C4F958F7-5DD8-4884-8ECE-D3F34D51C930}" destId="{1308850F-27F1-42B2-9D7D-5E923E501174}" srcOrd="0" destOrd="0" presId="urn:microsoft.com/office/officeart/2005/8/layout/radial5"/>
    <dgm:cxn modelId="{F09DC493-13B4-459C-93DD-6DDAA284A361}" type="presOf" srcId="{88763084-BD29-45F0-8F8E-69E7746D03DD}" destId="{B14EA664-0F53-473A-A8A9-C2EF7A5A5C18}" srcOrd="1" destOrd="0" presId="urn:microsoft.com/office/officeart/2005/8/layout/radial5"/>
    <dgm:cxn modelId="{41346F1E-78F8-4AEE-BCB2-21EBB28758C7}" srcId="{C476CAB6-EDB0-45E5-8B8A-26F51BBD9EBB}" destId="{54AD4DAE-BD8C-49E7-94BF-258E01B8AA3B}" srcOrd="1" destOrd="0" parTransId="{AC2E9E29-9FD1-4C13-A226-120292816739}" sibTransId="{892E8C6B-02FC-4AE9-B416-0DD9F438B784}"/>
    <dgm:cxn modelId="{13727196-602A-4A9B-8993-751413AF5CAE}" type="presOf" srcId="{C476CAB6-EDB0-45E5-8B8A-26F51BBD9EBB}" destId="{019E5245-AA10-470A-A8C6-D360768C2AB3}" srcOrd="0" destOrd="0" presId="urn:microsoft.com/office/officeart/2005/8/layout/radial5"/>
    <dgm:cxn modelId="{41FC6BE0-8DDC-41A0-85D5-029DF0DBD8E6}" srcId="{C476CAB6-EDB0-45E5-8B8A-26F51BBD9EBB}" destId="{129FA761-A36C-4426-BF0C-276A6DB86F06}" srcOrd="3" destOrd="0" parTransId="{88763084-BD29-45F0-8F8E-69E7746D03DD}" sibTransId="{72916624-E9AC-46B3-BEF9-8F6837B419B7}"/>
    <dgm:cxn modelId="{CF60A7D5-F210-45AA-9E51-B1887E60366F}" type="presOf" srcId="{54AD4DAE-BD8C-49E7-94BF-258E01B8AA3B}" destId="{C9C2B2D7-FB14-4E81-A057-D33656B4E80D}" srcOrd="0" destOrd="0" presId="urn:microsoft.com/office/officeart/2005/8/layout/radial5"/>
    <dgm:cxn modelId="{5B8BB7DD-3B94-4838-9B1C-1AA59889F646}" type="presOf" srcId="{AC2E9E29-9FD1-4C13-A226-120292816739}" destId="{17AB055B-067A-4D67-8342-E79CF28D1811}" srcOrd="0" destOrd="0" presId="urn:microsoft.com/office/officeart/2005/8/layout/radial5"/>
    <dgm:cxn modelId="{84FD2F7C-C54B-419D-A6B7-0632DA38E1E2}" type="presOf" srcId="{E33F813B-3720-471D-813C-DE73A915278E}" destId="{A46B1331-A150-49E8-A5DC-A24534EFDB18}" srcOrd="1" destOrd="0" presId="urn:microsoft.com/office/officeart/2005/8/layout/radial5"/>
    <dgm:cxn modelId="{98A8EABB-57B3-4052-B3DD-21309E901427}" srcId="{C476CAB6-EDB0-45E5-8B8A-26F51BBD9EBB}" destId="{7065662C-FAA8-45DD-9844-8F0F32794773}" srcOrd="2" destOrd="0" parTransId="{E33F813B-3720-471D-813C-DE73A915278E}" sibTransId="{74CA4DBA-5B57-4B4D-95D7-19D689A43EB5}"/>
    <dgm:cxn modelId="{D8969F3F-7903-4A6A-A263-178849806856}" srcId="{C476CAB6-EDB0-45E5-8B8A-26F51BBD9EBB}" destId="{67991CCB-9C97-45BB-BFFB-FFD12BA73EB7}" srcOrd="0" destOrd="0" parTransId="{9391D610-A3E7-49FB-9D75-4BBF79AF50F5}" sibTransId="{8F23B638-30A6-41B3-81B1-993A49DC673E}"/>
    <dgm:cxn modelId="{FF7B0EEF-7723-48EA-A191-E7FE4E1C47DF}" srcId="{C4F958F7-5DD8-4884-8ECE-D3F34D51C930}" destId="{C476CAB6-EDB0-45E5-8B8A-26F51BBD9EBB}" srcOrd="0" destOrd="0" parTransId="{5C161C91-457B-469E-BC5A-08ACF9DBB64C}" sibTransId="{13A52D7A-E4E8-4374-810D-97E2E565B85C}"/>
    <dgm:cxn modelId="{B803827F-08E7-451A-938F-8EDE631D6FFA}" type="presOf" srcId="{129FA761-A36C-4426-BF0C-276A6DB86F06}" destId="{4659B18E-290D-4B82-9227-5B526DE7FD72}" srcOrd="0" destOrd="0" presId="urn:microsoft.com/office/officeart/2005/8/layout/radial5"/>
    <dgm:cxn modelId="{1278B877-12C4-47DE-937F-5E34B74D74F9}" type="presParOf" srcId="{1308850F-27F1-42B2-9D7D-5E923E501174}" destId="{019E5245-AA10-470A-A8C6-D360768C2AB3}" srcOrd="0" destOrd="0" presId="urn:microsoft.com/office/officeart/2005/8/layout/radial5"/>
    <dgm:cxn modelId="{CD498DFA-C890-45BE-99EB-43A6562E9929}" type="presParOf" srcId="{1308850F-27F1-42B2-9D7D-5E923E501174}" destId="{13C4C779-89ED-4879-A3CB-B78A53D80915}" srcOrd="1" destOrd="0" presId="urn:microsoft.com/office/officeart/2005/8/layout/radial5"/>
    <dgm:cxn modelId="{E6CEF21C-4420-4C63-8E88-36B2D33F0687}" type="presParOf" srcId="{13C4C779-89ED-4879-A3CB-B78A53D80915}" destId="{FA7FACA8-D438-472C-A1B8-C65FDBA00AC7}" srcOrd="0" destOrd="0" presId="urn:microsoft.com/office/officeart/2005/8/layout/radial5"/>
    <dgm:cxn modelId="{F9C63247-F093-46EC-9FE1-F0FF61A8EBA7}" type="presParOf" srcId="{1308850F-27F1-42B2-9D7D-5E923E501174}" destId="{952E4284-4873-4747-8BF7-3055D01C6F22}" srcOrd="2" destOrd="0" presId="urn:microsoft.com/office/officeart/2005/8/layout/radial5"/>
    <dgm:cxn modelId="{FC4356A0-201D-4A14-A42C-8B118B280A14}" type="presParOf" srcId="{1308850F-27F1-42B2-9D7D-5E923E501174}" destId="{17AB055B-067A-4D67-8342-E79CF28D1811}" srcOrd="3" destOrd="0" presId="urn:microsoft.com/office/officeart/2005/8/layout/radial5"/>
    <dgm:cxn modelId="{444CD71D-E068-49B0-B70B-F69B934BDD08}" type="presParOf" srcId="{17AB055B-067A-4D67-8342-E79CF28D1811}" destId="{945292A8-7026-4D1A-AC9B-C00EE1A62F5E}" srcOrd="0" destOrd="0" presId="urn:microsoft.com/office/officeart/2005/8/layout/radial5"/>
    <dgm:cxn modelId="{01628F39-D369-43F0-ACA3-8ECBCB9659B6}" type="presParOf" srcId="{1308850F-27F1-42B2-9D7D-5E923E501174}" destId="{C9C2B2D7-FB14-4E81-A057-D33656B4E80D}" srcOrd="4" destOrd="0" presId="urn:microsoft.com/office/officeart/2005/8/layout/radial5"/>
    <dgm:cxn modelId="{724BA292-E6BB-45AD-B696-673C04D5FB7A}" type="presParOf" srcId="{1308850F-27F1-42B2-9D7D-5E923E501174}" destId="{17D45FE5-A19E-4791-BF56-2A08218FAA74}" srcOrd="5" destOrd="0" presId="urn:microsoft.com/office/officeart/2005/8/layout/radial5"/>
    <dgm:cxn modelId="{58D0FA21-736E-4001-86CB-2501D99BBA5B}" type="presParOf" srcId="{17D45FE5-A19E-4791-BF56-2A08218FAA74}" destId="{A46B1331-A150-49E8-A5DC-A24534EFDB18}" srcOrd="0" destOrd="0" presId="urn:microsoft.com/office/officeart/2005/8/layout/radial5"/>
    <dgm:cxn modelId="{63605800-32CC-4351-A2B0-724E77BBD3CB}" type="presParOf" srcId="{1308850F-27F1-42B2-9D7D-5E923E501174}" destId="{624E8CD9-FA3B-4F6B-88EC-6E48DF8A0158}" srcOrd="6" destOrd="0" presId="urn:microsoft.com/office/officeart/2005/8/layout/radial5"/>
    <dgm:cxn modelId="{5140CEE4-1AFB-4F8B-A32A-EE18A65C04A7}" type="presParOf" srcId="{1308850F-27F1-42B2-9D7D-5E923E501174}" destId="{9A48B80E-5A70-4737-B241-6FEB2FA292DA}" srcOrd="7" destOrd="0" presId="urn:microsoft.com/office/officeart/2005/8/layout/radial5"/>
    <dgm:cxn modelId="{10026051-D3AA-44F6-8427-606D319F9D0B}" type="presParOf" srcId="{9A48B80E-5A70-4737-B241-6FEB2FA292DA}" destId="{B14EA664-0F53-473A-A8A9-C2EF7A5A5C18}" srcOrd="0" destOrd="0" presId="urn:microsoft.com/office/officeart/2005/8/layout/radial5"/>
    <dgm:cxn modelId="{847B9878-A99C-40B4-AF23-351707100F41}" type="presParOf" srcId="{1308850F-27F1-42B2-9D7D-5E923E501174}" destId="{4659B18E-290D-4B82-9227-5B526DE7FD7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B1955-85D3-4812-AD3F-C8EFD632143B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789C5-6C33-4052-B26C-94968FF6D7FF}">
      <dgm:prSet phldrT="[文本]"/>
      <dgm:spPr/>
      <dgm:t>
        <a:bodyPr/>
        <a:lstStyle/>
        <a:p>
          <a:r>
            <a:rPr lang="zh-CN" altLang="en-US" dirty="0"/>
            <a:t>设置着色器</a:t>
          </a:r>
        </a:p>
      </dgm:t>
    </dgm:pt>
    <dgm:pt modelId="{C7E4FF61-F3AD-4BFC-AD03-3B08BF7F9AAB}" type="par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C6204A7A-6D89-45B1-9CFC-E1161365BFF9}" type="sib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0858AE9D-68C7-404B-9D06-DEA06456EEAB}">
      <dgm:prSet phldrT="[文本]"/>
      <dgm:spPr/>
      <dgm:t>
        <a:bodyPr/>
        <a:lstStyle/>
        <a:p>
          <a:r>
            <a:rPr lang="zh-CN" altLang="en-US" dirty="0"/>
            <a:t>提交顶点信息</a:t>
          </a:r>
        </a:p>
      </dgm:t>
    </dgm:pt>
    <dgm:pt modelId="{BF82B117-271B-4508-A606-DAF60170C16C}" type="par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467132AC-070E-4A43-B46E-A4C7F753CD59}" type="sib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C9DE1C1B-DBE2-493C-9B46-F66C7DDFD9A0}">
      <dgm:prSet phldrT="[文本]"/>
      <dgm:spPr/>
      <dgm:t>
        <a:bodyPr/>
        <a:lstStyle/>
        <a:p>
          <a:r>
            <a:rPr lang="zh-CN" altLang="en-US" dirty="0"/>
            <a:t>设置纹理</a:t>
          </a:r>
        </a:p>
      </dgm:t>
    </dgm:pt>
    <dgm:pt modelId="{8170A661-157A-45FD-B6CD-161F9E8A8FBA}" type="parTrans" cxnId="{9D5BD4A5-F085-4552-9F1B-1178328CB3A1}">
      <dgm:prSet/>
      <dgm:spPr/>
    </dgm:pt>
    <dgm:pt modelId="{20F0FC63-E6D0-46F6-98CD-28F46EAD9261}" type="sibTrans" cxnId="{9D5BD4A5-F085-4552-9F1B-1178328CB3A1}">
      <dgm:prSet/>
      <dgm:spPr/>
      <dgm:t>
        <a:bodyPr/>
        <a:lstStyle/>
        <a:p>
          <a:endParaRPr lang="zh-CN" altLang="en-US"/>
        </a:p>
      </dgm:t>
    </dgm:pt>
    <dgm:pt modelId="{12DE77F5-A8F9-4B45-8073-DF11B0F8A601}">
      <dgm:prSet phldrT="[文本]"/>
      <dgm:spPr/>
      <dgm:t>
        <a:bodyPr/>
        <a:lstStyle/>
        <a:p>
          <a:r>
            <a:rPr lang="zh-CN" altLang="en-US" dirty="0"/>
            <a:t>执行渲染</a:t>
          </a:r>
        </a:p>
      </dgm:t>
    </dgm:pt>
    <dgm:pt modelId="{F6632560-779A-4F2A-AD41-0651A702C56B}" type="parTrans" cxnId="{81B70CDC-91D7-4DED-9205-B1F85EAA3A75}">
      <dgm:prSet/>
      <dgm:spPr/>
    </dgm:pt>
    <dgm:pt modelId="{3C3BF919-289B-479F-AF75-0F841B82DA4C}" type="sibTrans" cxnId="{81B70CDC-91D7-4DED-9205-B1F85EAA3A75}">
      <dgm:prSet/>
      <dgm:spPr/>
      <dgm:t>
        <a:bodyPr/>
        <a:lstStyle/>
        <a:p>
          <a:endParaRPr lang="zh-CN" altLang="en-US"/>
        </a:p>
      </dgm:t>
    </dgm:pt>
    <dgm:pt modelId="{AB6EC88E-A7BD-48FA-ABC3-5082386E9996}" type="pres">
      <dgm:prSet presAssocID="{4ECB1955-85D3-4812-AD3F-C8EFD63214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B46CCB-0C6C-4FA3-8F63-9C1FF375A34A}" type="pres">
      <dgm:prSet presAssocID="{EDA789C5-6C33-4052-B26C-94968FF6D7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16FCC-7519-48DC-AC42-16E8EB503B88}" type="pres">
      <dgm:prSet presAssocID="{C6204A7A-6D89-45B1-9CFC-E1161365BFF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AB11DE8-190B-4016-8B4D-8254AB92F902}" type="pres">
      <dgm:prSet presAssocID="{C6204A7A-6D89-45B1-9CFC-E1161365BFF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E6B8195D-BB68-4A44-BC53-245B2A6EB2EE}" type="pres">
      <dgm:prSet presAssocID="{0858AE9D-68C7-404B-9D06-DEA06456EEA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3531A-B19D-4E98-BDD8-1D8B7C32A753}" type="pres">
      <dgm:prSet presAssocID="{467132AC-070E-4A43-B46E-A4C7F753CD5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E82E893-D47D-4179-BF5B-B85B9B91576A}" type="pres">
      <dgm:prSet presAssocID="{467132AC-070E-4A43-B46E-A4C7F753CD5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6A0F761-44EF-437B-93D3-492EC35B910C}" type="pres">
      <dgm:prSet presAssocID="{C9DE1C1B-DBE2-493C-9B46-F66C7DDFD9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54F39-8413-4B6D-ADB5-9102C67EDC0B}" type="pres">
      <dgm:prSet presAssocID="{20F0FC63-E6D0-46F6-98CD-28F46EAD926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F589DCC-8B47-4D01-933D-25BF1CF781D3}" type="pres">
      <dgm:prSet presAssocID="{20F0FC63-E6D0-46F6-98CD-28F46EAD926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12F4F14E-9D3C-4E4C-A05F-5E4F756B12EB}" type="pres">
      <dgm:prSet presAssocID="{12DE77F5-A8F9-4B45-8073-DF11B0F8A6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C88777-999D-42DB-A0A7-16932FA1F955}" type="presOf" srcId="{C6204A7A-6D89-45B1-9CFC-E1161365BFF9}" destId="{A5916FCC-7519-48DC-AC42-16E8EB503B88}" srcOrd="0" destOrd="0" presId="urn:microsoft.com/office/officeart/2005/8/layout/process5"/>
    <dgm:cxn modelId="{7FFB51DA-7B06-4C13-BB94-3FA45E40B12F}" type="presOf" srcId="{0858AE9D-68C7-404B-9D06-DEA06456EEAB}" destId="{E6B8195D-BB68-4A44-BC53-245B2A6EB2EE}" srcOrd="0" destOrd="0" presId="urn:microsoft.com/office/officeart/2005/8/layout/process5"/>
    <dgm:cxn modelId="{04FF3B4F-3D0E-4EA2-B273-E0F7990ED65A}" type="presOf" srcId="{12DE77F5-A8F9-4B45-8073-DF11B0F8A601}" destId="{12F4F14E-9D3C-4E4C-A05F-5E4F756B12EB}" srcOrd="0" destOrd="0" presId="urn:microsoft.com/office/officeart/2005/8/layout/process5"/>
    <dgm:cxn modelId="{1A2AA8DB-03DA-4B87-BF35-43E49FF0DB7F}" type="presOf" srcId="{C6204A7A-6D89-45B1-9CFC-E1161365BFF9}" destId="{2AB11DE8-190B-4016-8B4D-8254AB92F902}" srcOrd="1" destOrd="0" presId="urn:microsoft.com/office/officeart/2005/8/layout/process5"/>
    <dgm:cxn modelId="{0AB856A5-F744-40A1-A911-2B37A4C5AE39}" type="presOf" srcId="{20F0FC63-E6D0-46F6-98CD-28F46EAD9261}" destId="{D6C54F39-8413-4B6D-ADB5-9102C67EDC0B}" srcOrd="0" destOrd="0" presId="urn:microsoft.com/office/officeart/2005/8/layout/process5"/>
    <dgm:cxn modelId="{13FFCF03-B3FE-4613-9CBE-C8E65FF875A5}" type="presOf" srcId="{20F0FC63-E6D0-46F6-98CD-28F46EAD9261}" destId="{7F589DCC-8B47-4D01-933D-25BF1CF781D3}" srcOrd="1" destOrd="0" presId="urn:microsoft.com/office/officeart/2005/8/layout/process5"/>
    <dgm:cxn modelId="{F3A706EE-2EA7-4D2A-A695-A5CB134D3BCB}" type="presOf" srcId="{EDA789C5-6C33-4052-B26C-94968FF6D7FF}" destId="{7BB46CCB-0C6C-4FA3-8F63-9C1FF375A34A}" srcOrd="0" destOrd="0" presId="urn:microsoft.com/office/officeart/2005/8/layout/process5"/>
    <dgm:cxn modelId="{81B70CDC-91D7-4DED-9205-B1F85EAA3A75}" srcId="{4ECB1955-85D3-4812-AD3F-C8EFD632143B}" destId="{12DE77F5-A8F9-4B45-8073-DF11B0F8A601}" srcOrd="3" destOrd="0" parTransId="{F6632560-779A-4F2A-AD41-0651A702C56B}" sibTransId="{3C3BF919-289B-479F-AF75-0F841B82DA4C}"/>
    <dgm:cxn modelId="{EBFB05D8-7536-4FE7-B9DC-A74E2CB706B3}" srcId="{4ECB1955-85D3-4812-AD3F-C8EFD632143B}" destId="{EDA789C5-6C33-4052-B26C-94968FF6D7FF}" srcOrd="0" destOrd="0" parTransId="{C7E4FF61-F3AD-4BFC-AD03-3B08BF7F9AAB}" sibTransId="{C6204A7A-6D89-45B1-9CFC-E1161365BFF9}"/>
    <dgm:cxn modelId="{4781B5C2-AABB-4813-A944-4C5F780D8176}" type="presOf" srcId="{4ECB1955-85D3-4812-AD3F-C8EFD632143B}" destId="{AB6EC88E-A7BD-48FA-ABC3-5082386E9996}" srcOrd="0" destOrd="0" presId="urn:microsoft.com/office/officeart/2005/8/layout/process5"/>
    <dgm:cxn modelId="{0E750A6C-25BE-4ABF-BBBE-F930D8A70B13}" type="presOf" srcId="{467132AC-070E-4A43-B46E-A4C7F753CD59}" destId="{9CF3531A-B19D-4E98-BDD8-1D8B7C32A753}" srcOrd="0" destOrd="0" presId="urn:microsoft.com/office/officeart/2005/8/layout/process5"/>
    <dgm:cxn modelId="{3C61A104-333B-4F7F-8674-20FE763398FD}" type="presOf" srcId="{C9DE1C1B-DBE2-493C-9B46-F66C7DDFD9A0}" destId="{E6A0F761-44EF-437B-93D3-492EC35B910C}" srcOrd="0" destOrd="0" presId="urn:microsoft.com/office/officeart/2005/8/layout/process5"/>
    <dgm:cxn modelId="{9D5BD4A5-F085-4552-9F1B-1178328CB3A1}" srcId="{4ECB1955-85D3-4812-AD3F-C8EFD632143B}" destId="{C9DE1C1B-DBE2-493C-9B46-F66C7DDFD9A0}" srcOrd="2" destOrd="0" parTransId="{8170A661-157A-45FD-B6CD-161F9E8A8FBA}" sibTransId="{20F0FC63-E6D0-46F6-98CD-28F46EAD9261}"/>
    <dgm:cxn modelId="{E09593A8-91AA-4FD2-A180-E2F996DEBE4A}" type="presOf" srcId="{467132AC-070E-4A43-B46E-A4C7F753CD59}" destId="{AE82E893-D47D-4179-BF5B-B85B9B91576A}" srcOrd="1" destOrd="0" presId="urn:microsoft.com/office/officeart/2005/8/layout/process5"/>
    <dgm:cxn modelId="{404682E6-33F3-4E36-941B-F3521E133916}" srcId="{4ECB1955-85D3-4812-AD3F-C8EFD632143B}" destId="{0858AE9D-68C7-404B-9D06-DEA06456EEAB}" srcOrd="1" destOrd="0" parTransId="{BF82B117-271B-4508-A606-DAF60170C16C}" sibTransId="{467132AC-070E-4A43-B46E-A4C7F753CD59}"/>
    <dgm:cxn modelId="{8669441C-F839-4208-B43C-CEC519870165}" type="presParOf" srcId="{AB6EC88E-A7BD-48FA-ABC3-5082386E9996}" destId="{7BB46CCB-0C6C-4FA3-8F63-9C1FF375A34A}" srcOrd="0" destOrd="0" presId="urn:microsoft.com/office/officeart/2005/8/layout/process5"/>
    <dgm:cxn modelId="{947822B5-E03F-4A5B-92FA-A71D8193D604}" type="presParOf" srcId="{AB6EC88E-A7BD-48FA-ABC3-5082386E9996}" destId="{A5916FCC-7519-48DC-AC42-16E8EB503B88}" srcOrd="1" destOrd="0" presId="urn:microsoft.com/office/officeart/2005/8/layout/process5"/>
    <dgm:cxn modelId="{C4DCFDD5-B124-4620-AF9D-16CE1C2660D6}" type="presParOf" srcId="{A5916FCC-7519-48DC-AC42-16E8EB503B88}" destId="{2AB11DE8-190B-4016-8B4D-8254AB92F902}" srcOrd="0" destOrd="0" presId="urn:microsoft.com/office/officeart/2005/8/layout/process5"/>
    <dgm:cxn modelId="{699B242C-CC8A-4B33-A45C-1DB3736DB33F}" type="presParOf" srcId="{AB6EC88E-A7BD-48FA-ABC3-5082386E9996}" destId="{E6B8195D-BB68-4A44-BC53-245B2A6EB2EE}" srcOrd="2" destOrd="0" presId="urn:microsoft.com/office/officeart/2005/8/layout/process5"/>
    <dgm:cxn modelId="{06B59570-5EF5-4268-9A3C-449FB5E3043D}" type="presParOf" srcId="{AB6EC88E-A7BD-48FA-ABC3-5082386E9996}" destId="{9CF3531A-B19D-4E98-BDD8-1D8B7C32A753}" srcOrd="3" destOrd="0" presId="urn:microsoft.com/office/officeart/2005/8/layout/process5"/>
    <dgm:cxn modelId="{7737861E-98D2-45D4-928C-F832A1FBDB1F}" type="presParOf" srcId="{9CF3531A-B19D-4E98-BDD8-1D8B7C32A753}" destId="{AE82E893-D47D-4179-BF5B-B85B9B91576A}" srcOrd="0" destOrd="0" presId="urn:microsoft.com/office/officeart/2005/8/layout/process5"/>
    <dgm:cxn modelId="{DD39082E-F524-4DDD-9FD8-FDD085090E04}" type="presParOf" srcId="{AB6EC88E-A7BD-48FA-ABC3-5082386E9996}" destId="{E6A0F761-44EF-437B-93D3-492EC35B910C}" srcOrd="4" destOrd="0" presId="urn:microsoft.com/office/officeart/2005/8/layout/process5"/>
    <dgm:cxn modelId="{7C1D5CC7-C75E-446D-901D-7125F35A2AC1}" type="presParOf" srcId="{AB6EC88E-A7BD-48FA-ABC3-5082386E9996}" destId="{D6C54F39-8413-4B6D-ADB5-9102C67EDC0B}" srcOrd="5" destOrd="0" presId="urn:microsoft.com/office/officeart/2005/8/layout/process5"/>
    <dgm:cxn modelId="{3EF76DA2-BE6B-4CAD-BF20-4FA2F760A116}" type="presParOf" srcId="{D6C54F39-8413-4B6D-ADB5-9102C67EDC0B}" destId="{7F589DCC-8B47-4D01-933D-25BF1CF781D3}" srcOrd="0" destOrd="0" presId="urn:microsoft.com/office/officeart/2005/8/layout/process5"/>
    <dgm:cxn modelId="{37C99B21-7299-4915-969C-D3FB595B0A39}" type="presParOf" srcId="{AB6EC88E-A7BD-48FA-ABC3-5082386E9996}" destId="{12F4F14E-9D3C-4E4C-A05F-5E4F756B12E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B1955-85D3-4812-AD3F-C8EFD632143B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789C5-6C33-4052-B26C-94968FF6D7FF}">
      <dgm:prSet phldrT="[文本]"/>
      <dgm:spPr/>
      <dgm:t>
        <a:bodyPr/>
        <a:lstStyle/>
        <a:p>
          <a:r>
            <a:rPr lang="zh-CN" altLang="en-US" dirty="0"/>
            <a:t>统计游戏所有显示对象</a:t>
          </a:r>
        </a:p>
      </dgm:t>
    </dgm:pt>
    <dgm:pt modelId="{C7E4FF61-F3AD-4BFC-AD03-3B08BF7F9AAB}" type="par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C6204A7A-6D89-45B1-9CFC-E1161365BFF9}" type="sib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0858AE9D-68C7-404B-9D06-DEA06456EEAB}">
      <dgm:prSet phldrT="[文本]"/>
      <dgm:spPr/>
      <dgm:t>
        <a:bodyPr/>
        <a:lstStyle/>
        <a:p>
          <a:r>
            <a:rPr lang="zh-CN" altLang="en-US" dirty="0"/>
            <a:t>一次性提交所有的“形状数据”</a:t>
          </a:r>
        </a:p>
      </dgm:t>
    </dgm:pt>
    <dgm:pt modelId="{BF82B117-271B-4508-A606-DAF60170C16C}" type="par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467132AC-070E-4A43-B46E-A4C7F753CD59}" type="sib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9836E29F-2D2B-4DAF-B534-F44281313A96}">
      <dgm:prSet phldrT="[文本]"/>
      <dgm:spPr/>
      <dgm:t>
        <a:bodyPr/>
        <a:lstStyle/>
        <a:p>
          <a:r>
            <a:rPr lang="zh-CN" altLang="en-US" dirty="0"/>
            <a:t>设置渲染模式</a:t>
          </a:r>
        </a:p>
      </dgm:t>
    </dgm:pt>
    <dgm:pt modelId="{0F8FC89B-EFC3-4A3D-ACFF-384103EA8C32}" type="par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E45972BD-2203-4FAF-B1A1-271556F93853}" type="sib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6F009417-F8ED-4855-889F-6E72831F01FA}">
      <dgm:prSet phldrT="[文本]"/>
      <dgm:spPr/>
      <dgm:t>
        <a:bodyPr/>
        <a:lstStyle/>
        <a:p>
          <a:r>
            <a:rPr lang="zh-CN" altLang="en-US" dirty="0"/>
            <a:t>执行渲染批次</a:t>
          </a:r>
        </a:p>
      </dgm:t>
    </dgm:pt>
    <dgm:pt modelId="{4B856AEB-FEED-44D8-A593-1285F8AA5AD4}" type="par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63E310EC-7FC6-489C-BDD7-A1E24C71F11B}" type="sib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C4C1E668-99B6-4762-96CF-1A277B6FAD69}">
      <dgm:prSet phldrT="[文本]"/>
      <dgm:spPr/>
      <dgm:t>
        <a:bodyPr/>
        <a:lstStyle/>
        <a:p>
          <a:r>
            <a:rPr lang="zh-CN" altLang="en-US" dirty="0"/>
            <a:t>设置渲染模式</a:t>
          </a:r>
        </a:p>
      </dgm:t>
    </dgm:pt>
    <dgm:pt modelId="{F04D76BC-EE6C-44F9-BEFF-5A62B903D7B7}" type="par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41522467-D7F3-4F49-B454-50ABD402ECA5}" type="sib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5BE9D280-D943-451A-94AF-EA80A4648435}">
      <dgm:prSet phldrT="[文本]"/>
      <dgm:spPr/>
      <dgm:t>
        <a:bodyPr/>
        <a:lstStyle/>
        <a:p>
          <a:r>
            <a:rPr lang="zh-CN" altLang="en-US" dirty="0"/>
            <a:t>执行渲染批次</a:t>
          </a:r>
        </a:p>
      </dgm:t>
    </dgm:pt>
    <dgm:pt modelId="{E3B12863-570F-4080-855B-A23DC2F29327}" type="par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261D6D40-93BA-43B4-932B-21473A6BC38A}" type="sib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1A110DCE-8612-478B-9493-962EE4C1D55C}">
      <dgm:prSet phldrT="[文本]"/>
      <dgm:spPr/>
      <dgm:t>
        <a:bodyPr/>
        <a:lstStyle/>
        <a:p>
          <a:r>
            <a:rPr lang="zh-CN" altLang="en-US" dirty="0"/>
            <a:t>设置渲染模式</a:t>
          </a:r>
        </a:p>
      </dgm:t>
    </dgm:pt>
    <dgm:pt modelId="{61E32A01-899B-4A20-9A78-54016820D4FE}" type="par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33329B58-DE4D-4AAF-83D0-2CC3DAF72091}" type="sib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5CEC7E2E-E99F-4AA0-A428-B531D28ABA6B}">
      <dgm:prSet phldrT="[文本]"/>
      <dgm:spPr/>
      <dgm:t>
        <a:bodyPr/>
        <a:lstStyle/>
        <a:p>
          <a:r>
            <a:rPr lang="zh-CN" altLang="en-US" dirty="0"/>
            <a:t>执行渲染批次</a:t>
          </a:r>
        </a:p>
      </dgm:t>
    </dgm:pt>
    <dgm:pt modelId="{CC11C210-7A88-4E85-B8CD-BA0786369760}" type="par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F6550535-1F69-44EF-9303-80DA6CB7C342}" type="sib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AB6EC88E-A7BD-48FA-ABC3-5082386E9996}" type="pres">
      <dgm:prSet presAssocID="{4ECB1955-85D3-4812-AD3F-C8EFD63214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B46CCB-0C6C-4FA3-8F63-9C1FF375A34A}" type="pres">
      <dgm:prSet presAssocID="{EDA789C5-6C33-4052-B26C-94968FF6D7F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16FCC-7519-48DC-AC42-16E8EB503B88}" type="pres">
      <dgm:prSet presAssocID="{C6204A7A-6D89-45B1-9CFC-E1161365BFF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2AB11DE8-190B-4016-8B4D-8254AB92F902}" type="pres">
      <dgm:prSet presAssocID="{C6204A7A-6D89-45B1-9CFC-E1161365BFF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E6B8195D-BB68-4A44-BC53-245B2A6EB2EE}" type="pres">
      <dgm:prSet presAssocID="{0858AE9D-68C7-404B-9D06-DEA06456EEA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3531A-B19D-4E98-BDD8-1D8B7C32A753}" type="pres">
      <dgm:prSet presAssocID="{467132AC-070E-4A43-B46E-A4C7F753CD59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AE82E893-D47D-4179-BF5B-B85B9B91576A}" type="pres">
      <dgm:prSet presAssocID="{467132AC-070E-4A43-B46E-A4C7F753CD59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DCC75E11-FA5C-4566-9757-7234C67B800B}" type="pres">
      <dgm:prSet presAssocID="{9836E29F-2D2B-4DAF-B534-F44281313A9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BBA92-B7F0-4296-9550-9FD4A970E590}" type="pres">
      <dgm:prSet presAssocID="{E45972BD-2203-4FAF-B1A1-271556F93853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AE6CFD9-981A-423D-8937-3FEFB281701A}" type="pres">
      <dgm:prSet presAssocID="{E45972BD-2203-4FAF-B1A1-271556F93853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C7E467E-3542-4955-B7C7-83E2956A98D8}" type="pres">
      <dgm:prSet presAssocID="{6F009417-F8ED-4855-889F-6E72831F01F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79E63-F98C-451C-A23B-F83CA5382C2C}" type="pres">
      <dgm:prSet presAssocID="{63E310EC-7FC6-489C-BDD7-A1E24C71F11B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182B03A0-CD5A-4165-812C-85EAF2DB6BF3}" type="pres">
      <dgm:prSet presAssocID="{63E310EC-7FC6-489C-BDD7-A1E24C71F11B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6BEABDA1-0EEB-464A-952F-BE44A7CF8C63}" type="pres">
      <dgm:prSet presAssocID="{C4C1E668-99B6-4762-96CF-1A277B6FA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21683-2307-411D-89E9-A6BEF1A4F257}" type="pres">
      <dgm:prSet presAssocID="{41522467-D7F3-4F49-B454-50ABD402ECA5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78AE0939-1B11-4AF7-B26F-A5EBF450F92D}" type="pres">
      <dgm:prSet presAssocID="{41522467-D7F3-4F49-B454-50ABD402ECA5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EB2C6A07-1741-4965-8EB8-C6E24CEBF6A3}" type="pres">
      <dgm:prSet presAssocID="{5BE9D280-D943-451A-94AF-EA80A46484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3060-C412-474F-9D84-E1A42DE931B5}" type="pres">
      <dgm:prSet presAssocID="{261D6D40-93BA-43B4-932B-21473A6BC38A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336406D4-A7DF-4005-9E8D-D66243E2D445}" type="pres">
      <dgm:prSet presAssocID="{261D6D40-93BA-43B4-932B-21473A6BC38A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871E5CE4-221B-40B5-A249-7E6E70EB5960}" type="pres">
      <dgm:prSet presAssocID="{1A110DCE-8612-478B-9493-962EE4C1D55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F48C2-1D47-47A4-9060-9D0D5C1AF07E}" type="pres">
      <dgm:prSet presAssocID="{33329B58-DE4D-4AAF-83D0-2CC3DAF72091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B38F03E2-DC39-4E46-B761-B84054528D63}" type="pres">
      <dgm:prSet presAssocID="{33329B58-DE4D-4AAF-83D0-2CC3DAF72091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ADE43B7-4B7A-42E4-A5E8-CB41352A92CB}" type="pres">
      <dgm:prSet presAssocID="{5CEC7E2E-E99F-4AA0-A428-B531D28ABA6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DD1FD7-B2B9-4C6F-9ADA-818E00E96DEF}" srcId="{4ECB1955-85D3-4812-AD3F-C8EFD632143B}" destId="{C4C1E668-99B6-4762-96CF-1A277B6FAD69}" srcOrd="4" destOrd="0" parTransId="{F04D76BC-EE6C-44F9-BEFF-5A62B903D7B7}" sibTransId="{41522467-D7F3-4F49-B454-50ABD402ECA5}"/>
    <dgm:cxn modelId="{25C88777-999D-42DB-A0A7-16932FA1F955}" type="presOf" srcId="{C6204A7A-6D89-45B1-9CFC-E1161365BFF9}" destId="{A5916FCC-7519-48DC-AC42-16E8EB503B88}" srcOrd="0" destOrd="0" presId="urn:microsoft.com/office/officeart/2005/8/layout/process5"/>
    <dgm:cxn modelId="{D8C22CCB-A553-45F5-931A-633453D4F619}" type="presOf" srcId="{33329B58-DE4D-4AAF-83D0-2CC3DAF72091}" destId="{B08F48C2-1D47-47A4-9060-9D0D5C1AF07E}" srcOrd="0" destOrd="0" presId="urn:microsoft.com/office/officeart/2005/8/layout/process5"/>
    <dgm:cxn modelId="{404682E6-33F3-4E36-941B-F3521E133916}" srcId="{4ECB1955-85D3-4812-AD3F-C8EFD632143B}" destId="{0858AE9D-68C7-404B-9D06-DEA06456EEAB}" srcOrd="1" destOrd="0" parTransId="{BF82B117-271B-4508-A606-DAF60170C16C}" sibTransId="{467132AC-070E-4A43-B46E-A4C7F753CD59}"/>
    <dgm:cxn modelId="{FBB72477-AB82-41F2-9FC2-950AEE9DCA76}" type="presOf" srcId="{9836E29F-2D2B-4DAF-B534-F44281313A96}" destId="{DCC75E11-FA5C-4566-9757-7234C67B800B}" srcOrd="0" destOrd="0" presId="urn:microsoft.com/office/officeart/2005/8/layout/process5"/>
    <dgm:cxn modelId="{4C0483C1-A488-45BF-AF78-D6E185C15620}" type="presOf" srcId="{C4C1E668-99B6-4762-96CF-1A277B6FAD69}" destId="{6BEABDA1-0EEB-464A-952F-BE44A7CF8C63}" srcOrd="0" destOrd="0" presId="urn:microsoft.com/office/officeart/2005/8/layout/process5"/>
    <dgm:cxn modelId="{673D127B-A250-42F7-8CF3-EE3F7C5DE096}" srcId="{4ECB1955-85D3-4812-AD3F-C8EFD632143B}" destId="{5BE9D280-D943-451A-94AF-EA80A4648435}" srcOrd="5" destOrd="0" parTransId="{E3B12863-570F-4080-855B-A23DC2F29327}" sibTransId="{261D6D40-93BA-43B4-932B-21473A6BC38A}"/>
    <dgm:cxn modelId="{E7FEBECB-2BB9-4A3D-A644-937DA3C4AB17}" type="presOf" srcId="{63E310EC-7FC6-489C-BDD7-A1E24C71F11B}" destId="{182B03A0-CD5A-4165-812C-85EAF2DB6BF3}" srcOrd="1" destOrd="0" presId="urn:microsoft.com/office/officeart/2005/8/layout/process5"/>
    <dgm:cxn modelId="{F88FCBCA-CD2D-49F9-A3AB-4958A1C8E051}" srcId="{4ECB1955-85D3-4812-AD3F-C8EFD632143B}" destId="{1A110DCE-8612-478B-9493-962EE4C1D55C}" srcOrd="6" destOrd="0" parTransId="{61E32A01-899B-4A20-9A78-54016820D4FE}" sibTransId="{33329B58-DE4D-4AAF-83D0-2CC3DAF72091}"/>
    <dgm:cxn modelId="{3B901FAA-E396-4CCE-BEBB-30459D5C04C0}" type="presOf" srcId="{41522467-D7F3-4F49-B454-50ABD402ECA5}" destId="{78AE0939-1B11-4AF7-B26F-A5EBF450F92D}" srcOrd="1" destOrd="0" presId="urn:microsoft.com/office/officeart/2005/8/layout/process5"/>
    <dgm:cxn modelId="{7FFB51DA-7B06-4C13-BB94-3FA45E40B12F}" type="presOf" srcId="{0858AE9D-68C7-404B-9D06-DEA06456EEAB}" destId="{E6B8195D-BB68-4A44-BC53-245B2A6EB2EE}" srcOrd="0" destOrd="0" presId="urn:microsoft.com/office/officeart/2005/8/layout/process5"/>
    <dgm:cxn modelId="{10E6DABE-E75E-4092-AFC5-A809FFF2DE00}" type="presOf" srcId="{33329B58-DE4D-4AAF-83D0-2CC3DAF72091}" destId="{B38F03E2-DC39-4E46-B761-B84054528D63}" srcOrd="1" destOrd="0" presId="urn:microsoft.com/office/officeart/2005/8/layout/process5"/>
    <dgm:cxn modelId="{E368243E-CCC4-4E6B-AC1A-B8E640115874}" type="presOf" srcId="{5BE9D280-D943-451A-94AF-EA80A4648435}" destId="{EB2C6A07-1741-4965-8EB8-C6E24CEBF6A3}" srcOrd="0" destOrd="0" presId="urn:microsoft.com/office/officeart/2005/8/layout/process5"/>
    <dgm:cxn modelId="{A12B8CAA-CE53-4B2E-9626-4AF56CBDCFB4}" type="presOf" srcId="{E45972BD-2203-4FAF-B1A1-271556F93853}" destId="{8AE6CFD9-981A-423D-8937-3FEFB281701A}" srcOrd="1" destOrd="0" presId="urn:microsoft.com/office/officeart/2005/8/layout/process5"/>
    <dgm:cxn modelId="{F3A706EE-2EA7-4D2A-A695-A5CB134D3BCB}" type="presOf" srcId="{EDA789C5-6C33-4052-B26C-94968FF6D7FF}" destId="{7BB46CCB-0C6C-4FA3-8F63-9C1FF375A34A}" srcOrd="0" destOrd="0" presId="urn:microsoft.com/office/officeart/2005/8/layout/process5"/>
    <dgm:cxn modelId="{767B67BA-06FB-4A61-BB1B-101BBECB5073}" srcId="{4ECB1955-85D3-4812-AD3F-C8EFD632143B}" destId="{5CEC7E2E-E99F-4AA0-A428-B531D28ABA6B}" srcOrd="7" destOrd="0" parTransId="{CC11C210-7A88-4E85-B8CD-BA0786369760}" sibTransId="{F6550535-1F69-44EF-9303-80DA6CB7C342}"/>
    <dgm:cxn modelId="{6A076E96-AD16-4409-85B8-0E0BA4E236B2}" type="presOf" srcId="{E45972BD-2203-4FAF-B1A1-271556F93853}" destId="{EBBBBA92-B7F0-4296-9550-9FD4A970E590}" srcOrd="0" destOrd="0" presId="urn:microsoft.com/office/officeart/2005/8/layout/process5"/>
    <dgm:cxn modelId="{E0B61BFF-A91C-4659-B19A-E85702E4BB9D}" type="presOf" srcId="{261D6D40-93BA-43B4-932B-21473A6BC38A}" destId="{336406D4-A7DF-4005-9E8D-D66243E2D445}" srcOrd="1" destOrd="0" presId="urn:microsoft.com/office/officeart/2005/8/layout/process5"/>
    <dgm:cxn modelId="{EBFB05D8-7536-4FE7-B9DC-A74E2CB706B3}" srcId="{4ECB1955-85D3-4812-AD3F-C8EFD632143B}" destId="{EDA789C5-6C33-4052-B26C-94968FF6D7FF}" srcOrd="0" destOrd="0" parTransId="{C7E4FF61-F3AD-4BFC-AD03-3B08BF7F9AAB}" sibTransId="{C6204A7A-6D89-45B1-9CFC-E1161365BFF9}"/>
    <dgm:cxn modelId="{6D8C3DC4-98E5-40F7-855F-12D4BF08BCE2}" type="presOf" srcId="{41522467-D7F3-4F49-B454-50ABD402ECA5}" destId="{72E21683-2307-411D-89E9-A6BEF1A4F257}" srcOrd="0" destOrd="0" presId="urn:microsoft.com/office/officeart/2005/8/layout/process5"/>
    <dgm:cxn modelId="{E09593A8-91AA-4FD2-A180-E2F996DEBE4A}" type="presOf" srcId="{467132AC-070E-4A43-B46E-A4C7F753CD59}" destId="{AE82E893-D47D-4179-BF5B-B85B9B91576A}" srcOrd="1" destOrd="0" presId="urn:microsoft.com/office/officeart/2005/8/layout/process5"/>
    <dgm:cxn modelId="{1EDEF567-6538-433D-A08D-8AC1926E47D0}" type="presOf" srcId="{261D6D40-93BA-43B4-932B-21473A6BC38A}" destId="{566C3060-C412-474F-9D84-E1A42DE931B5}" srcOrd="0" destOrd="0" presId="urn:microsoft.com/office/officeart/2005/8/layout/process5"/>
    <dgm:cxn modelId="{0E6099FD-5E9F-48BC-90AC-97169E2169A2}" srcId="{4ECB1955-85D3-4812-AD3F-C8EFD632143B}" destId="{9836E29F-2D2B-4DAF-B534-F44281313A96}" srcOrd="2" destOrd="0" parTransId="{0F8FC89B-EFC3-4A3D-ACFF-384103EA8C32}" sibTransId="{E45972BD-2203-4FAF-B1A1-271556F93853}"/>
    <dgm:cxn modelId="{B6409CD1-9AA0-4442-B19E-A1C958B703DA}" type="presOf" srcId="{6F009417-F8ED-4855-889F-6E72831F01FA}" destId="{4C7E467E-3542-4955-B7C7-83E2956A98D8}" srcOrd="0" destOrd="0" presId="urn:microsoft.com/office/officeart/2005/8/layout/process5"/>
    <dgm:cxn modelId="{4781B5C2-AABB-4813-A944-4C5F780D8176}" type="presOf" srcId="{4ECB1955-85D3-4812-AD3F-C8EFD632143B}" destId="{AB6EC88E-A7BD-48FA-ABC3-5082386E9996}" srcOrd="0" destOrd="0" presId="urn:microsoft.com/office/officeart/2005/8/layout/process5"/>
    <dgm:cxn modelId="{C23661EA-B7F8-4276-97F3-8BD524950E41}" type="presOf" srcId="{5CEC7E2E-E99F-4AA0-A428-B531D28ABA6B}" destId="{6ADE43B7-4B7A-42E4-A5E8-CB41352A92CB}" srcOrd="0" destOrd="0" presId="urn:microsoft.com/office/officeart/2005/8/layout/process5"/>
    <dgm:cxn modelId="{B42C1F98-E52D-40F7-B0E0-BBDE153974FA}" type="presOf" srcId="{1A110DCE-8612-478B-9493-962EE4C1D55C}" destId="{871E5CE4-221B-40B5-A249-7E6E70EB5960}" srcOrd="0" destOrd="0" presId="urn:microsoft.com/office/officeart/2005/8/layout/process5"/>
    <dgm:cxn modelId="{1A2AA8DB-03DA-4B87-BF35-43E49FF0DB7F}" type="presOf" srcId="{C6204A7A-6D89-45B1-9CFC-E1161365BFF9}" destId="{2AB11DE8-190B-4016-8B4D-8254AB92F902}" srcOrd="1" destOrd="0" presId="urn:microsoft.com/office/officeart/2005/8/layout/process5"/>
    <dgm:cxn modelId="{0DE401D6-8680-4F2D-B8E6-6B2BBC762AB0}" srcId="{4ECB1955-85D3-4812-AD3F-C8EFD632143B}" destId="{6F009417-F8ED-4855-889F-6E72831F01FA}" srcOrd="3" destOrd="0" parTransId="{4B856AEB-FEED-44D8-A593-1285F8AA5AD4}" sibTransId="{63E310EC-7FC6-489C-BDD7-A1E24C71F11B}"/>
    <dgm:cxn modelId="{CABE09AE-6DEB-4123-89EE-B854DBD0E11B}" type="presOf" srcId="{63E310EC-7FC6-489C-BDD7-A1E24C71F11B}" destId="{56279E63-F98C-451C-A23B-F83CA5382C2C}" srcOrd="0" destOrd="0" presId="urn:microsoft.com/office/officeart/2005/8/layout/process5"/>
    <dgm:cxn modelId="{0E750A6C-25BE-4ABF-BBBE-F930D8A70B13}" type="presOf" srcId="{467132AC-070E-4A43-B46E-A4C7F753CD59}" destId="{9CF3531A-B19D-4E98-BDD8-1D8B7C32A753}" srcOrd="0" destOrd="0" presId="urn:microsoft.com/office/officeart/2005/8/layout/process5"/>
    <dgm:cxn modelId="{8669441C-F839-4208-B43C-CEC519870165}" type="presParOf" srcId="{AB6EC88E-A7BD-48FA-ABC3-5082386E9996}" destId="{7BB46CCB-0C6C-4FA3-8F63-9C1FF375A34A}" srcOrd="0" destOrd="0" presId="urn:microsoft.com/office/officeart/2005/8/layout/process5"/>
    <dgm:cxn modelId="{947822B5-E03F-4A5B-92FA-A71D8193D604}" type="presParOf" srcId="{AB6EC88E-A7BD-48FA-ABC3-5082386E9996}" destId="{A5916FCC-7519-48DC-AC42-16E8EB503B88}" srcOrd="1" destOrd="0" presId="urn:microsoft.com/office/officeart/2005/8/layout/process5"/>
    <dgm:cxn modelId="{C4DCFDD5-B124-4620-AF9D-16CE1C2660D6}" type="presParOf" srcId="{A5916FCC-7519-48DC-AC42-16E8EB503B88}" destId="{2AB11DE8-190B-4016-8B4D-8254AB92F902}" srcOrd="0" destOrd="0" presId="urn:microsoft.com/office/officeart/2005/8/layout/process5"/>
    <dgm:cxn modelId="{699B242C-CC8A-4B33-A45C-1DB3736DB33F}" type="presParOf" srcId="{AB6EC88E-A7BD-48FA-ABC3-5082386E9996}" destId="{E6B8195D-BB68-4A44-BC53-245B2A6EB2EE}" srcOrd="2" destOrd="0" presId="urn:microsoft.com/office/officeart/2005/8/layout/process5"/>
    <dgm:cxn modelId="{06B59570-5EF5-4268-9A3C-449FB5E3043D}" type="presParOf" srcId="{AB6EC88E-A7BD-48FA-ABC3-5082386E9996}" destId="{9CF3531A-B19D-4E98-BDD8-1D8B7C32A753}" srcOrd="3" destOrd="0" presId="urn:microsoft.com/office/officeart/2005/8/layout/process5"/>
    <dgm:cxn modelId="{7737861E-98D2-45D4-928C-F832A1FBDB1F}" type="presParOf" srcId="{9CF3531A-B19D-4E98-BDD8-1D8B7C32A753}" destId="{AE82E893-D47D-4179-BF5B-B85B9B91576A}" srcOrd="0" destOrd="0" presId="urn:microsoft.com/office/officeart/2005/8/layout/process5"/>
    <dgm:cxn modelId="{470F65F7-1953-43A5-9226-E19628FFBAC8}" type="presParOf" srcId="{AB6EC88E-A7BD-48FA-ABC3-5082386E9996}" destId="{DCC75E11-FA5C-4566-9757-7234C67B800B}" srcOrd="4" destOrd="0" presId="urn:microsoft.com/office/officeart/2005/8/layout/process5"/>
    <dgm:cxn modelId="{FFC495B8-3522-46AE-9DC8-DC919770CECC}" type="presParOf" srcId="{AB6EC88E-A7BD-48FA-ABC3-5082386E9996}" destId="{EBBBBA92-B7F0-4296-9550-9FD4A970E590}" srcOrd="5" destOrd="0" presId="urn:microsoft.com/office/officeart/2005/8/layout/process5"/>
    <dgm:cxn modelId="{5DC0FCAC-A7AA-4C36-A394-CE7309A2DF66}" type="presParOf" srcId="{EBBBBA92-B7F0-4296-9550-9FD4A970E590}" destId="{8AE6CFD9-981A-423D-8937-3FEFB281701A}" srcOrd="0" destOrd="0" presId="urn:microsoft.com/office/officeart/2005/8/layout/process5"/>
    <dgm:cxn modelId="{E630F487-D573-4DD7-A324-823BCBDBFCA6}" type="presParOf" srcId="{AB6EC88E-A7BD-48FA-ABC3-5082386E9996}" destId="{4C7E467E-3542-4955-B7C7-83E2956A98D8}" srcOrd="6" destOrd="0" presId="urn:microsoft.com/office/officeart/2005/8/layout/process5"/>
    <dgm:cxn modelId="{3BA920A1-F591-40AA-BF0B-2A5C94BCCFD4}" type="presParOf" srcId="{AB6EC88E-A7BD-48FA-ABC3-5082386E9996}" destId="{56279E63-F98C-451C-A23B-F83CA5382C2C}" srcOrd="7" destOrd="0" presId="urn:microsoft.com/office/officeart/2005/8/layout/process5"/>
    <dgm:cxn modelId="{843A50B8-A2E5-40C8-A5C0-2CCE74666E28}" type="presParOf" srcId="{56279E63-F98C-451C-A23B-F83CA5382C2C}" destId="{182B03A0-CD5A-4165-812C-85EAF2DB6BF3}" srcOrd="0" destOrd="0" presId="urn:microsoft.com/office/officeart/2005/8/layout/process5"/>
    <dgm:cxn modelId="{335EE662-D113-47BD-8C44-B282F1293131}" type="presParOf" srcId="{AB6EC88E-A7BD-48FA-ABC3-5082386E9996}" destId="{6BEABDA1-0EEB-464A-952F-BE44A7CF8C63}" srcOrd="8" destOrd="0" presId="urn:microsoft.com/office/officeart/2005/8/layout/process5"/>
    <dgm:cxn modelId="{2EA4349A-4FB4-4584-AD7F-90203102775F}" type="presParOf" srcId="{AB6EC88E-A7BD-48FA-ABC3-5082386E9996}" destId="{72E21683-2307-411D-89E9-A6BEF1A4F257}" srcOrd="9" destOrd="0" presId="urn:microsoft.com/office/officeart/2005/8/layout/process5"/>
    <dgm:cxn modelId="{D9BE3224-DBF4-4776-8183-7774D02FD9F1}" type="presParOf" srcId="{72E21683-2307-411D-89E9-A6BEF1A4F257}" destId="{78AE0939-1B11-4AF7-B26F-A5EBF450F92D}" srcOrd="0" destOrd="0" presId="urn:microsoft.com/office/officeart/2005/8/layout/process5"/>
    <dgm:cxn modelId="{0078CAE0-A4E5-4770-AACB-4D8DE9BF0D4B}" type="presParOf" srcId="{AB6EC88E-A7BD-48FA-ABC3-5082386E9996}" destId="{EB2C6A07-1741-4965-8EB8-C6E24CEBF6A3}" srcOrd="10" destOrd="0" presId="urn:microsoft.com/office/officeart/2005/8/layout/process5"/>
    <dgm:cxn modelId="{05DEF500-427D-46FB-AE06-86E9605F27AE}" type="presParOf" srcId="{AB6EC88E-A7BD-48FA-ABC3-5082386E9996}" destId="{566C3060-C412-474F-9D84-E1A42DE931B5}" srcOrd="11" destOrd="0" presId="urn:microsoft.com/office/officeart/2005/8/layout/process5"/>
    <dgm:cxn modelId="{3B2E58A7-13AE-49AD-A4F1-2D11DF66745C}" type="presParOf" srcId="{566C3060-C412-474F-9D84-E1A42DE931B5}" destId="{336406D4-A7DF-4005-9E8D-D66243E2D445}" srcOrd="0" destOrd="0" presId="urn:microsoft.com/office/officeart/2005/8/layout/process5"/>
    <dgm:cxn modelId="{B536F3BB-FC8A-49F2-BF01-F3051A2EB0B6}" type="presParOf" srcId="{AB6EC88E-A7BD-48FA-ABC3-5082386E9996}" destId="{871E5CE4-221B-40B5-A249-7E6E70EB5960}" srcOrd="12" destOrd="0" presId="urn:microsoft.com/office/officeart/2005/8/layout/process5"/>
    <dgm:cxn modelId="{3F21FC8D-1D11-45E1-A44E-D8EC511C3AC2}" type="presParOf" srcId="{AB6EC88E-A7BD-48FA-ABC3-5082386E9996}" destId="{B08F48C2-1D47-47A4-9060-9D0D5C1AF07E}" srcOrd="13" destOrd="0" presId="urn:microsoft.com/office/officeart/2005/8/layout/process5"/>
    <dgm:cxn modelId="{EBCAF5DA-C059-43B9-81FB-3815AE587E1C}" type="presParOf" srcId="{B08F48C2-1D47-47A4-9060-9D0D5C1AF07E}" destId="{B38F03E2-DC39-4E46-B761-B84054528D63}" srcOrd="0" destOrd="0" presId="urn:microsoft.com/office/officeart/2005/8/layout/process5"/>
    <dgm:cxn modelId="{C854ABCC-C17E-4C11-9969-16D9A4095DB3}" type="presParOf" srcId="{AB6EC88E-A7BD-48FA-ABC3-5082386E9996}" destId="{6ADE43B7-4B7A-42E4-A5E8-CB41352A92C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B1955-85D3-4812-AD3F-C8EFD632143B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789C5-6C33-4052-B26C-94968FF6D7FF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C7E4FF61-F3AD-4BFC-AD03-3B08BF7F9AAB}" type="par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C6204A7A-6D89-45B1-9CFC-E1161365BFF9}" type="sib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0858AE9D-68C7-404B-9D06-DEA06456EEAB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BF82B117-271B-4508-A606-DAF60170C16C}" type="par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467132AC-070E-4A43-B46E-A4C7F753CD59}" type="sib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9836E29F-2D2B-4DAF-B534-F44281313A96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0F8FC89B-EFC3-4A3D-ACFF-384103EA8C32}" type="par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E45972BD-2203-4FAF-B1A1-271556F93853}" type="sib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6F009417-F8ED-4855-889F-6E72831F01FA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B856AEB-FEED-44D8-A593-1285F8AA5AD4}" type="par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63E310EC-7FC6-489C-BDD7-A1E24C71F11B}" type="sib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C4C1E668-99B6-4762-96CF-1A277B6FAD69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F04D76BC-EE6C-44F9-BEFF-5A62B903D7B7}" type="par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41522467-D7F3-4F49-B454-50ABD402ECA5}" type="sib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5BE9D280-D943-451A-94AF-EA80A4648435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E3B12863-570F-4080-855B-A23DC2F29327}" type="par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261D6D40-93BA-43B4-932B-21473A6BC38A}" type="sib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1A110DCE-8612-478B-9493-962EE4C1D55C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61E32A01-899B-4A20-9A78-54016820D4FE}" type="par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33329B58-DE4D-4AAF-83D0-2CC3DAF72091}" type="sib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5CEC7E2E-E99F-4AA0-A428-B531D28ABA6B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CC11C210-7A88-4E85-B8CD-BA0786369760}" type="par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F6550535-1F69-44EF-9303-80DA6CB7C342}" type="sib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AB6EC88E-A7BD-48FA-ABC3-5082386E9996}" type="pres">
      <dgm:prSet presAssocID="{4ECB1955-85D3-4812-AD3F-C8EFD63214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B46CCB-0C6C-4FA3-8F63-9C1FF375A34A}" type="pres">
      <dgm:prSet presAssocID="{EDA789C5-6C33-4052-B26C-94968FF6D7F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16FCC-7519-48DC-AC42-16E8EB503B88}" type="pres">
      <dgm:prSet presAssocID="{C6204A7A-6D89-45B1-9CFC-E1161365BFF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2AB11DE8-190B-4016-8B4D-8254AB92F902}" type="pres">
      <dgm:prSet presAssocID="{C6204A7A-6D89-45B1-9CFC-E1161365BFF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E6B8195D-BB68-4A44-BC53-245B2A6EB2EE}" type="pres">
      <dgm:prSet presAssocID="{0858AE9D-68C7-404B-9D06-DEA06456EEA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3531A-B19D-4E98-BDD8-1D8B7C32A753}" type="pres">
      <dgm:prSet presAssocID="{467132AC-070E-4A43-B46E-A4C7F753CD59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AE82E893-D47D-4179-BF5B-B85B9B91576A}" type="pres">
      <dgm:prSet presAssocID="{467132AC-070E-4A43-B46E-A4C7F753CD59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DCC75E11-FA5C-4566-9757-7234C67B800B}" type="pres">
      <dgm:prSet presAssocID="{9836E29F-2D2B-4DAF-B534-F44281313A9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BBA92-B7F0-4296-9550-9FD4A970E590}" type="pres">
      <dgm:prSet presAssocID="{E45972BD-2203-4FAF-B1A1-271556F93853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AE6CFD9-981A-423D-8937-3FEFB281701A}" type="pres">
      <dgm:prSet presAssocID="{E45972BD-2203-4FAF-B1A1-271556F93853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C7E467E-3542-4955-B7C7-83E2956A98D8}" type="pres">
      <dgm:prSet presAssocID="{6F009417-F8ED-4855-889F-6E72831F01F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79E63-F98C-451C-A23B-F83CA5382C2C}" type="pres">
      <dgm:prSet presAssocID="{63E310EC-7FC6-489C-BDD7-A1E24C71F11B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182B03A0-CD5A-4165-812C-85EAF2DB6BF3}" type="pres">
      <dgm:prSet presAssocID="{63E310EC-7FC6-489C-BDD7-A1E24C71F11B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6BEABDA1-0EEB-464A-952F-BE44A7CF8C63}" type="pres">
      <dgm:prSet presAssocID="{C4C1E668-99B6-4762-96CF-1A277B6FA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21683-2307-411D-89E9-A6BEF1A4F257}" type="pres">
      <dgm:prSet presAssocID="{41522467-D7F3-4F49-B454-50ABD402ECA5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78AE0939-1B11-4AF7-B26F-A5EBF450F92D}" type="pres">
      <dgm:prSet presAssocID="{41522467-D7F3-4F49-B454-50ABD402ECA5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EB2C6A07-1741-4965-8EB8-C6E24CEBF6A3}" type="pres">
      <dgm:prSet presAssocID="{5BE9D280-D943-451A-94AF-EA80A46484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3060-C412-474F-9D84-E1A42DE931B5}" type="pres">
      <dgm:prSet presAssocID="{261D6D40-93BA-43B4-932B-21473A6BC38A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336406D4-A7DF-4005-9E8D-D66243E2D445}" type="pres">
      <dgm:prSet presAssocID="{261D6D40-93BA-43B4-932B-21473A6BC38A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871E5CE4-221B-40B5-A249-7E6E70EB5960}" type="pres">
      <dgm:prSet presAssocID="{1A110DCE-8612-478B-9493-962EE4C1D55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F48C2-1D47-47A4-9060-9D0D5C1AF07E}" type="pres">
      <dgm:prSet presAssocID="{33329B58-DE4D-4AAF-83D0-2CC3DAF72091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B38F03E2-DC39-4E46-B761-B84054528D63}" type="pres">
      <dgm:prSet presAssocID="{33329B58-DE4D-4AAF-83D0-2CC3DAF72091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ADE43B7-4B7A-42E4-A5E8-CB41352A92CB}" type="pres">
      <dgm:prSet presAssocID="{5CEC7E2E-E99F-4AA0-A428-B531D28ABA6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DD1FD7-B2B9-4C6F-9ADA-818E00E96DEF}" srcId="{4ECB1955-85D3-4812-AD3F-C8EFD632143B}" destId="{C4C1E668-99B6-4762-96CF-1A277B6FAD69}" srcOrd="4" destOrd="0" parTransId="{F04D76BC-EE6C-44F9-BEFF-5A62B903D7B7}" sibTransId="{41522467-D7F3-4F49-B454-50ABD402ECA5}"/>
    <dgm:cxn modelId="{25C88777-999D-42DB-A0A7-16932FA1F955}" type="presOf" srcId="{C6204A7A-6D89-45B1-9CFC-E1161365BFF9}" destId="{A5916FCC-7519-48DC-AC42-16E8EB503B88}" srcOrd="0" destOrd="0" presId="urn:microsoft.com/office/officeart/2005/8/layout/process5"/>
    <dgm:cxn modelId="{D8C22CCB-A553-45F5-931A-633453D4F619}" type="presOf" srcId="{33329B58-DE4D-4AAF-83D0-2CC3DAF72091}" destId="{B08F48C2-1D47-47A4-9060-9D0D5C1AF07E}" srcOrd="0" destOrd="0" presId="urn:microsoft.com/office/officeart/2005/8/layout/process5"/>
    <dgm:cxn modelId="{404682E6-33F3-4E36-941B-F3521E133916}" srcId="{4ECB1955-85D3-4812-AD3F-C8EFD632143B}" destId="{0858AE9D-68C7-404B-9D06-DEA06456EEAB}" srcOrd="1" destOrd="0" parTransId="{BF82B117-271B-4508-A606-DAF60170C16C}" sibTransId="{467132AC-070E-4A43-B46E-A4C7F753CD59}"/>
    <dgm:cxn modelId="{FBB72477-AB82-41F2-9FC2-950AEE9DCA76}" type="presOf" srcId="{9836E29F-2D2B-4DAF-B534-F44281313A96}" destId="{DCC75E11-FA5C-4566-9757-7234C67B800B}" srcOrd="0" destOrd="0" presId="urn:microsoft.com/office/officeart/2005/8/layout/process5"/>
    <dgm:cxn modelId="{4C0483C1-A488-45BF-AF78-D6E185C15620}" type="presOf" srcId="{C4C1E668-99B6-4762-96CF-1A277B6FAD69}" destId="{6BEABDA1-0EEB-464A-952F-BE44A7CF8C63}" srcOrd="0" destOrd="0" presId="urn:microsoft.com/office/officeart/2005/8/layout/process5"/>
    <dgm:cxn modelId="{673D127B-A250-42F7-8CF3-EE3F7C5DE096}" srcId="{4ECB1955-85D3-4812-AD3F-C8EFD632143B}" destId="{5BE9D280-D943-451A-94AF-EA80A4648435}" srcOrd="5" destOrd="0" parTransId="{E3B12863-570F-4080-855B-A23DC2F29327}" sibTransId="{261D6D40-93BA-43B4-932B-21473A6BC38A}"/>
    <dgm:cxn modelId="{E7FEBECB-2BB9-4A3D-A644-937DA3C4AB17}" type="presOf" srcId="{63E310EC-7FC6-489C-BDD7-A1E24C71F11B}" destId="{182B03A0-CD5A-4165-812C-85EAF2DB6BF3}" srcOrd="1" destOrd="0" presId="urn:microsoft.com/office/officeart/2005/8/layout/process5"/>
    <dgm:cxn modelId="{F88FCBCA-CD2D-49F9-A3AB-4958A1C8E051}" srcId="{4ECB1955-85D3-4812-AD3F-C8EFD632143B}" destId="{1A110DCE-8612-478B-9493-962EE4C1D55C}" srcOrd="6" destOrd="0" parTransId="{61E32A01-899B-4A20-9A78-54016820D4FE}" sibTransId="{33329B58-DE4D-4AAF-83D0-2CC3DAF72091}"/>
    <dgm:cxn modelId="{3B901FAA-E396-4CCE-BEBB-30459D5C04C0}" type="presOf" srcId="{41522467-D7F3-4F49-B454-50ABD402ECA5}" destId="{78AE0939-1B11-4AF7-B26F-A5EBF450F92D}" srcOrd="1" destOrd="0" presId="urn:microsoft.com/office/officeart/2005/8/layout/process5"/>
    <dgm:cxn modelId="{7FFB51DA-7B06-4C13-BB94-3FA45E40B12F}" type="presOf" srcId="{0858AE9D-68C7-404B-9D06-DEA06456EEAB}" destId="{E6B8195D-BB68-4A44-BC53-245B2A6EB2EE}" srcOrd="0" destOrd="0" presId="urn:microsoft.com/office/officeart/2005/8/layout/process5"/>
    <dgm:cxn modelId="{10E6DABE-E75E-4092-AFC5-A809FFF2DE00}" type="presOf" srcId="{33329B58-DE4D-4AAF-83D0-2CC3DAF72091}" destId="{B38F03E2-DC39-4E46-B761-B84054528D63}" srcOrd="1" destOrd="0" presId="urn:microsoft.com/office/officeart/2005/8/layout/process5"/>
    <dgm:cxn modelId="{E368243E-CCC4-4E6B-AC1A-B8E640115874}" type="presOf" srcId="{5BE9D280-D943-451A-94AF-EA80A4648435}" destId="{EB2C6A07-1741-4965-8EB8-C6E24CEBF6A3}" srcOrd="0" destOrd="0" presId="urn:microsoft.com/office/officeart/2005/8/layout/process5"/>
    <dgm:cxn modelId="{A12B8CAA-CE53-4B2E-9626-4AF56CBDCFB4}" type="presOf" srcId="{E45972BD-2203-4FAF-B1A1-271556F93853}" destId="{8AE6CFD9-981A-423D-8937-3FEFB281701A}" srcOrd="1" destOrd="0" presId="urn:microsoft.com/office/officeart/2005/8/layout/process5"/>
    <dgm:cxn modelId="{F3A706EE-2EA7-4D2A-A695-A5CB134D3BCB}" type="presOf" srcId="{EDA789C5-6C33-4052-B26C-94968FF6D7FF}" destId="{7BB46CCB-0C6C-4FA3-8F63-9C1FF375A34A}" srcOrd="0" destOrd="0" presId="urn:microsoft.com/office/officeart/2005/8/layout/process5"/>
    <dgm:cxn modelId="{767B67BA-06FB-4A61-BB1B-101BBECB5073}" srcId="{4ECB1955-85D3-4812-AD3F-C8EFD632143B}" destId="{5CEC7E2E-E99F-4AA0-A428-B531D28ABA6B}" srcOrd="7" destOrd="0" parTransId="{CC11C210-7A88-4E85-B8CD-BA0786369760}" sibTransId="{F6550535-1F69-44EF-9303-80DA6CB7C342}"/>
    <dgm:cxn modelId="{6A076E96-AD16-4409-85B8-0E0BA4E236B2}" type="presOf" srcId="{E45972BD-2203-4FAF-B1A1-271556F93853}" destId="{EBBBBA92-B7F0-4296-9550-9FD4A970E590}" srcOrd="0" destOrd="0" presId="urn:microsoft.com/office/officeart/2005/8/layout/process5"/>
    <dgm:cxn modelId="{E0B61BFF-A91C-4659-B19A-E85702E4BB9D}" type="presOf" srcId="{261D6D40-93BA-43B4-932B-21473A6BC38A}" destId="{336406D4-A7DF-4005-9E8D-D66243E2D445}" srcOrd="1" destOrd="0" presId="urn:microsoft.com/office/officeart/2005/8/layout/process5"/>
    <dgm:cxn modelId="{EBFB05D8-7536-4FE7-B9DC-A74E2CB706B3}" srcId="{4ECB1955-85D3-4812-AD3F-C8EFD632143B}" destId="{EDA789C5-6C33-4052-B26C-94968FF6D7FF}" srcOrd="0" destOrd="0" parTransId="{C7E4FF61-F3AD-4BFC-AD03-3B08BF7F9AAB}" sibTransId="{C6204A7A-6D89-45B1-9CFC-E1161365BFF9}"/>
    <dgm:cxn modelId="{6D8C3DC4-98E5-40F7-855F-12D4BF08BCE2}" type="presOf" srcId="{41522467-D7F3-4F49-B454-50ABD402ECA5}" destId="{72E21683-2307-411D-89E9-A6BEF1A4F257}" srcOrd="0" destOrd="0" presId="urn:microsoft.com/office/officeart/2005/8/layout/process5"/>
    <dgm:cxn modelId="{E09593A8-91AA-4FD2-A180-E2F996DEBE4A}" type="presOf" srcId="{467132AC-070E-4A43-B46E-A4C7F753CD59}" destId="{AE82E893-D47D-4179-BF5B-B85B9B91576A}" srcOrd="1" destOrd="0" presId="urn:microsoft.com/office/officeart/2005/8/layout/process5"/>
    <dgm:cxn modelId="{1EDEF567-6538-433D-A08D-8AC1926E47D0}" type="presOf" srcId="{261D6D40-93BA-43B4-932B-21473A6BC38A}" destId="{566C3060-C412-474F-9D84-E1A42DE931B5}" srcOrd="0" destOrd="0" presId="urn:microsoft.com/office/officeart/2005/8/layout/process5"/>
    <dgm:cxn modelId="{0E6099FD-5E9F-48BC-90AC-97169E2169A2}" srcId="{4ECB1955-85D3-4812-AD3F-C8EFD632143B}" destId="{9836E29F-2D2B-4DAF-B534-F44281313A96}" srcOrd="2" destOrd="0" parTransId="{0F8FC89B-EFC3-4A3D-ACFF-384103EA8C32}" sibTransId="{E45972BD-2203-4FAF-B1A1-271556F93853}"/>
    <dgm:cxn modelId="{B6409CD1-9AA0-4442-B19E-A1C958B703DA}" type="presOf" srcId="{6F009417-F8ED-4855-889F-6E72831F01FA}" destId="{4C7E467E-3542-4955-B7C7-83E2956A98D8}" srcOrd="0" destOrd="0" presId="urn:microsoft.com/office/officeart/2005/8/layout/process5"/>
    <dgm:cxn modelId="{4781B5C2-AABB-4813-A944-4C5F780D8176}" type="presOf" srcId="{4ECB1955-85D3-4812-AD3F-C8EFD632143B}" destId="{AB6EC88E-A7BD-48FA-ABC3-5082386E9996}" srcOrd="0" destOrd="0" presId="urn:microsoft.com/office/officeart/2005/8/layout/process5"/>
    <dgm:cxn modelId="{C23661EA-B7F8-4276-97F3-8BD524950E41}" type="presOf" srcId="{5CEC7E2E-E99F-4AA0-A428-B531D28ABA6B}" destId="{6ADE43B7-4B7A-42E4-A5E8-CB41352A92CB}" srcOrd="0" destOrd="0" presId="urn:microsoft.com/office/officeart/2005/8/layout/process5"/>
    <dgm:cxn modelId="{B42C1F98-E52D-40F7-B0E0-BBDE153974FA}" type="presOf" srcId="{1A110DCE-8612-478B-9493-962EE4C1D55C}" destId="{871E5CE4-221B-40B5-A249-7E6E70EB5960}" srcOrd="0" destOrd="0" presId="urn:microsoft.com/office/officeart/2005/8/layout/process5"/>
    <dgm:cxn modelId="{1A2AA8DB-03DA-4B87-BF35-43E49FF0DB7F}" type="presOf" srcId="{C6204A7A-6D89-45B1-9CFC-E1161365BFF9}" destId="{2AB11DE8-190B-4016-8B4D-8254AB92F902}" srcOrd="1" destOrd="0" presId="urn:microsoft.com/office/officeart/2005/8/layout/process5"/>
    <dgm:cxn modelId="{0DE401D6-8680-4F2D-B8E6-6B2BBC762AB0}" srcId="{4ECB1955-85D3-4812-AD3F-C8EFD632143B}" destId="{6F009417-F8ED-4855-889F-6E72831F01FA}" srcOrd="3" destOrd="0" parTransId="{4B856AEB-FEED-44D8-A593-1285F8AA5AD4}" sibTransId="{63E310EC-7FC6-489C-BDD7-A1E24C71F11B}"/>
    <dgm:cxn modelId="{CABE09AE-6DEB-4123-89EE-B854DBD0E11B}" type="presOf" srcId="{63E310EC-7FC6-489C-BDD7-A1E24C71F11B}" destId="{56279E63-F98C-451C-A23B-F83CA5382C2C}" srcOrd="0" destOrd="0" presId="urn:microsoft.com/office/officeart/2005/8/layout/process5"/>
    <dgm:cxn modelId="{0E750A6C-25BE-4ABF-BBBE-F930D8A70B13}" type="presOf" srcId="{467132AC-070E-4A43-B46E-A4C7F753CD59}" destId="{9CF3531A-B19D-4E98-BDD8-1D8B7C32A753}" srcOrd="0" destOrd="0" presId="urn:microsoft.com/office/officeart/2005/8/layout/process5"/>
    <dgm:cxn modelId="{8669441C-F839-4208-B43C-CEC519870165}" type="presParOf" srcId="{AB6EC88E-A7BD-48FA-ABC3-5082386E9996}" destId="{7BB46CCB-0C6C-4FA3-8F63-9C1FF375A34A}" srcOrd="0" destOrd="0" presId="urn:microsoft.com/office/officeart/2005/8/layout/process5"/>
    <dgm:cxn modelId="{947822B5-E03F-4A5B-92FA-A71D8193D604}" type="presParOf" srcId="{AB6EC88E-A7BD-48FA-ABC3-5082386E9996}" destId="{A5916FCC-7519-48DC-AC42-16E8EB503B88}" srcOrd="1" destOrd="0" presId="urn:microsoft.com/office/officeart/2005/8/layout/process5"/>
    <dgm:cxn modelId="{C4DCFDD5-B124-4620-AF9D-16CE1C2660D6}" type="presParOf" srcId="{A5916FCC-7519-48DC-AC42-16E8EB503B88}" destId="{2AB11DE8-190B-4016-8B4D-8254AB92F902}" srcOrd="0" destOrd="0" presId="urn:microsoft.com/office/officeart/2005/8/layout/process5"/>
    <dgm:cxn modelId="{699B242C-CC8A-4B33-A45C-1DB3736DB33F}" type="presParOf" srcId="{AB6EC88E-A7BD-48FA-ABC3-5082386E9996}" destId="{E6B8195D-BB68-4A44-BC53-245B2A6EB2EE}" srcOrd="2" destOrd="0" presId="urn:microsoft.com/office/officeart/2005/8/layout/process5"/>
    <dgm:cxn modelId="{06B59570-5EF5-4268-9A3C-449FB5E3043D}" type="presParOf" srcId="{AB6EC88E-A7BD-48FA-ABC3-5082386E9996}" destId="{9CF3531A-B19D-4E98-BDD8-1D8B7C32A753}" srcOrd="3" destOrd="0" presId="urn:microsoft.com/office/officeart/2005/8/layout/process5"/>
    <dgm:cxn modelId="{7737861E-98D2-45D4-928C-F832A1FBDB1F}" type="presParOf" srcId="{9CF3531A-B19D-4E98-BDD8-1D8B7C32A753}" destId="{AE82E893-D47D-4179-BF5B-B85B9B91576A}" srcOrd="0" destOrd="0" presId="urn:microsoft.com/office/officeart/2005/8/layout/process5"/>
    <dgm:cxn modelId="{470F65F7-1953-43A5-9226-E19628FFBAC8}" type="presParOf" srcId="{AB6EC88E-A7BD-48FA-ABC3-5082386E9996}" destId="{DCC75E11-FA5C-4566-9757-7234C67B800B}" srcOrd="4" destOrd="0" presId="urn:microsoft.com/office/officeart/2005/8/layout/process5"/>
    <dgm:cxn modelId="{FFC495B8-3522-46AE-9DC8-DC919770CECC}" type="presParOf" srcId="{AB6EC88E-A7BD-48FA-ABC3-5082386E9996}" destId="{EBBBBA92-B7F0-4296-9550-9FD4A970E590}" srcOrd="5" destOrd="0" presId="urn:microsoft.com/office/officeart/2005/8/layout/process5"/>
    <dgm:cxn modelId="{5DC0FCAC-A7AA-4C36-A394-CE7309A2DF66}" type="presParOf" srcId="{EBBBBA92-B7F0-4296-9550-9FD4A970E590}" destId="{8AE6CFD9-981A-423D-8937-3FEFB281701A}" srcOrd="0" destOrd="0" presId="urn:microsoft.com/office/officeart/2005/8/layout/process5"/>
    <dgm:cxn modelId="{E630F487-D573-4DD7-A324-823BCBDBFCA6}" type="presParOf" srcId="{AB6EC88E-A7BD-48FA-ABC3-5082386E9996}" destId="{4C7E467E-3542-4955-B7C7-83E2956A98D8}" srcOrd="6" destOrd="0" presId="urn:microsoft.com/office/officeart/2005/8/layout/process5"/>
    <dgm:cxn modelId="{3BA920A1-F591-40AA-BF0B-2A5C94BCCFD4}" type="presParOf" srcId="{AB6EC88E-A7BD-48FA-ABC3-5082386E9996}" destId="{56279E63-F98C-451C-A23B-F83CA5382C2C}" srcOrd="7" destOrd="0" presId="urn:microsoft.com/office/officeart/2005/8/layout/process5"/>
    <dgm:cxn modelId="{843A50B8-A2E5-40C8-A5C0-2CCE74666E28}" type="presParOf" srcId="{56279E63-F98C-451C-A23B-F83CA5382C2C}" destId="{182B03A0-CD5A-4165-812C-85EAF2DB6BF3}" srcOrd="0" destOrd="0" presId="urn:microsoft.com/office/officeart/2005/8/layout/process5"/>
    <dgm:cxn modelId="{335EE662-D113-47BD-8C44-B282F1293131}" type="presParOf" srcId="{AB6EC88E-A7BD-48FA-ABC3-5082386E9996}" destId="{6BEABDA1-0EEB-464A-952F-BE44A7CF8C63}" srcOrd="8" destOrd="0" presId="urn:microsoft.com/office/officeart/2005/8/layout/process5"/>
    <dgm:cxn modelId="{2EA4349A-4FB4-4584-AD7F-90203102775F}" type="presParOf" srcId="{AB6EC88E-A7BD-48FA-ABC3-5082386E9996}" destId="{72E21683-2307-411D-89E9-A6BEF1A4F257}" srcOrd="9" destOrd="0" presId="urn:microsoft.com/office/officeart/2005/8/layout/process5"/>
    <dgm:cxn modelId="{D9BE3224-DBF4-4776-8183-7774D02FD9F1}" type="presParOf" srcId="{72E21683-2307-411D-89E9-A6BEF1A4F257}" destId="{78AE0939-1B11-4AF7-B26F-A5EBF450F92D}" srcOrd="0" destOrd="0" presId="urn:microsoft.com/office/officeart/2005/8/layout/process5"/>
    <dgm:cxn modelId="{0078CAE0-A4E5-4770-AACB-4D8DE9BF0D4B}" type="presParOf" srcId="{AB6EC88E-A7BD-48FA-ABC3-5082386E9996}" destId="{EB2C6A07-1741-4965-8EB8-C6E24CEBF6A3}" srcOrd="10" destOrd="0" presId="urn:microsoft.com/office/officeart/2005/8/layout/process5"/>
    <dgm:cxn modelId="{05DEF500-427D-46FB-AE06-86E9605F27AE}" type="presParOf" srcId="{AB6EC88E-A7BD-48FA-ABC3-5082386E9996}" destId="{566C3060-C412-474F-9D84-E1A42DE931B5}" srcOrd="11" destOrd="0" presId="urn:microsoft.com/office/officeart/2005/8/layout/process5"/>
    <dgm:cxn modelId="{3B2E58A7-13AE-49AD-A4F1-2D11DF66745C}" type="presParOf" srcId="{566C3060-C412-474F-9D84-E1A42DE931B5}" destId="{336406D4-A7DF-4005-9E8D-D66243E2D445}" srcOrd="0" destOrd="0" presId="urn:microsoft.com/office/officeart/2005/8/layout/process5"/>
    <dgm:cxn modelId="{B536F3BB-FC8A-49F2-BF01-F3051A2EB0B6}" type="presParOf" srcId="{AB6EC88E-A7BD-48FA-ABC3-5082386E9996}" destId="{871E5CE4-221B-40B5-A249-7E6E70EB5960}" srcOrd="12" destOrd="0" presId="urn:microsoft.com/office/officeart/2005/8/layout/process5"/>
    <dgm:cxn modelId="{3F21FC8D-1D11-45E1-A44E-D8EC511C3AC2}" type="presParOf" srcId="{AB6EC88E-A7BD-48FA-ABC3-5082386E9996}" destId="{B08F48C2-1D47-47A4-9060-9D0D5C1AF07E}" srcOrd="13" destOrd="0" presId="urn:microsoft.com/office/officeart/2005/8/layout/process5"/>
    <dgm:cxn modelId="{EBCAF5DA-C059-43B9-81FB-3815AE587E1C}" type="presParOf" srcId="{B08F48C2-1D47-47A4-9060-9D0D5C1AF07E}" destId="{B38F03E2-DC39-4E46-B761-B84054528D63}" srcOrd="0" destOrd="0" presId="urn:microsoft.com/office/officeart/2005/8/layout/process5"/>
    <dgm:cxn modelId="{C854ABCC-C17E-4C11-9969-16D9A4095DB3}" type="presParOf" srcId="{AB6EC88E-A7BD-48FA-ABC3-5082386E9996}" destId="{6ADE43B7-4B7A-42E4-A5E8-CB41352A92C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B1955-85D3-4812-AD3F-C8EFD632143B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789C5-6C33-4052-B26C-94968FF6D7FF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C7E4FF61-F3AD-4BFC-AD03-3B08BF7F9AAB}" type="par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C6204A7A-6D89-45B1-9CFC-E1161365BFF9}" type="sibTrans" cxnId="{EBFB05D8-7536-4FE7-B9DC-A74E2CB706B3}">
      <dgm:prSet/>
      <dgm:spPr/>
      <dgm:t>
        <a:bodyPr/>
        <a:lstStyle/>
        <a:p>
          <a:endParaRPr lang="zh-CN" altLang="en-US"/>
        </a:p>
      </dgm:t>
    </dgm:pt>
    <dgm:pt modelId="{0858AE9D-68C7-404B-9D06-DEA06456EEAB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BF82B117-271B-4508-A606-DAF60170C16C}" type="par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467132AC-070E-4A43-B46E-A4C7F753CD59}" type="sibTrans" cxnId="{404682E6-33F3-4E36-941B-F3521E133916}">
      <dgm:prSet/>
      <dgm:spPr/>
      <dgm:t>
        <a:bodyPr/>
        <a:lstStyle/>
        <a:p>
          <a:endParaRPr lang="zh-CN" altLang="en-US"/>
        </a:p>
      </dgm:t>
    </dgm:pt>
    <dgm:pt modelId="{9836E29F-2D2B-4DAF-B534-F44281313A96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0F8FC89B-EFC3-4A3D-ACFF-384103EA8C32}" type="par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E45972BD-2203-4FAF-B1A1-271556F93853}" type="sibTrans" cxnId="{0E6099FD-5E9F-48BC-90AC-97169E2169A2}">
      <dgm:prSet/>
      <dgm:spPr/>
      <dgm:t>
        <a:bodyPr/>
        <a:lstStyle/>
        <a:p>
          <a:endParaRPr lang="zh-CN" altLang="en-US"/>
        </a:p>
      </dgm:t>
    </dgm:pt>
    <dgm:pt modelId="{6F009417-F8ED-4855-889F-6E72831F01FA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4B856AEB-FEED-44D8-A593-1285F8AA5AD4}" type="par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63E310EC-7FC6-489C-BDD7-A1E24C71F11B}" type="sibTrans" cxnId="{0DE401D6-8680-4F2D-B8E6-6B2BBC762AB0}">
      <dgm:prSet/>
      <dgm:spPr/>
      <dgm:t>
        <a:bodyPr/>
        <a:lstStyle/>
        <a:p>
          <a:endParaRPr lang="zh-CN" altLang="en-US"/>
        </a:p>
      </dgm:t>
    </dgm:pt>
    <dgm:pt modelId="{C4C1E668-99B6-4762-96CF-1A277B6FAD69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F04D76BC-EE6C-44F9-BEFF-5A62B903D7B7}" type="par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41522467-D7F3-4F49-B454-50ABD402ECA5}" type="sibTrans" cxnId="{1CDD1FD7-B2B9-4C6F-9ADA-818E00E96DEF}">
      <dgm:prSet/>
      <dgm:spPr/>
      <dgm:t>
        <a:bodyPr/>
        <a:lstStyle/>
        <a:p>
          <a:endParaRPr lang="zh-CN" altLang="en-US"/>
        </a:p>
      </dgm:t>
    </dgm:pt>
    <dgm:pt modelId="{5BE9D280-D943-451A-94AF-EA80A4648435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E3B12863-570F-4080-855B-A23DC2F29327}" type="par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261D6D40-93BA-43B4-932B-21473A6BC38A}" type="sibTrans" cxnId="{673D127B-A250-42F7-8CF3-EE3F7C5DE096}">
      <dgm:prSet/>
      <dgm:spPr/>
      <dgm:t>
        <a:bodyPr/>
        <a:lstStyle/>
        <a:p>
          <a:endParaRPr lang="zh-CN" altLang="en-US"/>
        </a:p>
      </dgm:t>
    </dgm:pt>
    <dgm:pt modelId="{1A110DCE-8612-478B-9493-962EE4C1D55C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61E32A01-899B-4A20-9A78-54016820D4FE}" type="par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33329B58-DE4D-4AAF-83D0-2CC3DAF72091}" type="sibTrans" cxnId="{F88FCBCA-CD2D-49F9-A3AB-4958A1C8E051}">
      <dgm:prSet/>
      <dgm:spPr/>
      <dgm:t>
        <a:bodyPr/>
        <a:lstStyle/>
        <a:p>
          <a:endParaRPr lang="zh-CN" altLang="en-US"/>
        </a:p>
      </dgm:t>
    </dgm:pt>
    <dgm:pt modelId="{5CEC7E2E-E99F-4AA0-A428-B531D28ABA6B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CC11C210-7A88-4E85-B8CD-BA0786369760}" type="par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F6550535-1F69-44EF-9303-80DA6CB7C342}" type="sibTrans" cxnId="{767B67BA-06FB-4A61-BB1B-101BBECB5073}">
      <dgm:prSet/>
      <dgm:spPr/>
      <dgm:t>
        <a:bodyPr/>
        <a:lstStyle/>
        <a:p>
          <a:endParaRPr lang="zh-CN" altLang="en-US"/>
        </a:p>
      </dgm:t>
    </dgm:pt>
    <dgm:pt modelId="{AB6EC88E-A7BD-48FA-ABC3-5082386E9996}" type="pres">
      <dgm:prSet presAssocID="{4ECB1955-85D3-4812-AD3F-C8EFD63214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B46CCB-0C6C-4FA3-8F63-9C1FF375A34A}" type="pres">
      <dgm:prSet presAssocID="{EDA789C5-6C33-4052-B26C-94968FF6D7F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16FCC-7519-48DC-AC42-16E8EB503B88}" type="pres">
      <dgm:prSet presAssocID="{C6204A7A-6D89-45B1-9CFC-E1161365BFF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2AB11DE8-190B-4016-8B4D-8254AB92F902}" type="pres">
      <dgm:prSet presAssocID="{C6204A7A-6D89-45B1-9CFC-E1161365BFF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E6B8195D-BB68-4A44-BC53-245B2A6EB2EE}" type="pres">
      <dgm:prSet presAssocID="{0858AE9D-68C7-404B-9D06-DEA06456EEA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3531A-B19D-4E98-BDD8-1D8B7C32A753}" type="pres">
      <dgm:prSet presAssocID="{467132AC-070E-4A43-B46E-A4C7F753CD59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AE82E893-D47D-4179-BF5B-B85B9B91576A}" type="pres">
      <dgm:prSet presAssocID="{467132AC-070E-4A43-B46E-A4C7F753CD59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DCC75E11-FA5C-4566-9757-7234C67B800B}" type="pres">
      <dgm:prSet presAssocID="{9836E29F-2D2B-4DAF-B534-F44281313A9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BBBA92-B7F0-4296-9550-9FD4A970E590}" type="pres">
      <dgm:prSet presAssocID="{E45972BD-2203-4FAF-B1A1-271556F93853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8AE6CFD9-981A-423D-8937-3FEFB281701A}" type="pres">
      <dgm:prSet presAssocID="{E45972BD-2203-4FAF-B1A1-271556F93853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C7E467E-3542-4955-B7C7-83E2956A98D8}" type="pres">
      <dgm:prSet presAssocID="{6F009417-F8ED-4855-889F-6E72831F01F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79E63-F98C-451C-A23B-F83CA5382C2C}" type="pres">
      <dgm:prSet presAssocID="{63E310EC-7FC6-489C-BDD7-A1E24C71F11B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182B03A0-CD5A-4165-812C-85EAF2DB6BF3}" type="pres">
      <dgm:prSet presAssocID="{63E310EC-7FC6-489C-BDD7-A1E24C71F11B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6BEABDA1-0EEB-464A-952F-BE44A7CF8C63}" type="pres">
      <dgm:prSet presAssocID="{C4C1E668-99B6-4762-96CF-1A277B6FAD6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21683-2307-411D-89E9-A6BEF1A4F257}" type="pres">
      <dgm:prSet presAssocID="{41522467-D7F3-4F49-B454-50ABD402ECA5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78AE0939-1B11-4AF7-B26F-A5EBF450F92D}" type="pres">
      <dgm:prSet presAssocID="{41522467-D7F3-4F49-B454-50ABD402ECA5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EB2C6A07-1741-4965-8EB8-C6E24CEBF6A3}" type="pres">
      <dgm:prSet presAssocID="{5BE9D280-D943-451A-94AF-EA80A464843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C3060-C412-474F-9D84-E1A42DE931B5}" type="pres">
      <dgm:prSet presAssocID="{261D6D40-93BA-43B4-932B-21473A6BC38A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336406D4-A7DF-4005-9E8D-D66243E2D445}" type="pres">
      <dgm:prSet presAssocID="{261D6D40-93BA-43B4-932B-21473A6BC38A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871E5CE4-221B-40B5-A249-7E6E70EB5960}" type="pres">
      <dgm:prSet presAssocID="{1A110DCE-8612-478B-9493-962EE4C1D55C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F48C2-1D47-47A4-9060-9D0D5C1AF07E}" type="pres">
      <dgm:prSet presAssocID="{33329B58-DE4D-4AAF-83D0-2CC3DAF72091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B38F03E2-DC39-4E46-B761-B84054528D63}" type="pres">
      <dgm:prSet presAssocID="{33329B58-DE4D-4AAF-83D0-2CC3DAF72091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ADE43B7-4B7A-42E4-A5E8-CB41352A92CB}" type="pres">
      <dgm:prSet presAssocID="{5CEC7E2E-E99F-4AA0-A428-B531D28ABA6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DD1FD7-B2B9-4C6F-9ADA-818E00E96DEF}" srcId="{4ECB1955-85D3-4812-AD3F-C8EFD632143B}" destId="{C4C1E668-99B6-4762-96CF-1A277B6FAD69}" srcOrd="4" destOrd="0" parTransId="{F04D76BC-EE6C-44F9-BEFF-5A62B903D7B7}" sibTransId="{41522467-D7F3-4F49-B454-50ABD402ECA5}"/>
    <dgm:cxn modelId="{25C88777-999D-42DB-A0A7-16932FA1F955}" type="presOf" srcId="{C6204A7A-6D89-45B1-9CFC-E1161365BFF9}" destId="{A5916FCC-7519-48DC-AC42-16E8EB503B88}" srcOrd="0" destOrd="0" presId="urn:microsoft.com/office/officeart/2005/8/layout/process5"/>
    <dgm:cxn modelId="{D8C22CCB-A553-45F5-931A-633453D4F619}" type="presOf" srcId="{33329B58-DE4D-4AAF-83D0-2CC3DAF72091}" destId="{B08F48C2-1D47-47A4-9060-9D0D5C1AF07E}" srcOrd="0" destOrd="0" presId="urn:microsoft.com/office/officeart/2005/8/layout/process5"/>
    <dgm:cxn modelId="{404682E6-33F3-4E36-941B-F3521E133916}" srcId="{4ECB1955-85D3-4812-AD3F-C8EFD632143B}" destId="{0858AE9D-68C7-404B-9D06-DEA06456EEAB}" srcOrd="1" destOrd="0" parTransId="{BF82B117-271B-4508-A606-DAF60170C16C}" sibTransId="{467132AC-070E-4A43-B46E-A4C7F753CD59}"/>
    <dgm:cxn modelId="{FBB72477-AB82-41F2-9FC2-950AEE9DCA76}" type="presOf" srcId="{9836E29F-2D2B-4DAF-B534-F44281313A96}" destId="{DCC75E11-FA5C-4566-9757-7234C67B800B}" srcOrd="0" destOrd="0" presId="urn:microsoft.com/office/officeart/2005/8/layout/process5"/>
    <dgm:cxn modelId="{4C0483C1-A488-45BF-AF78-D6E185C15620}" type="presOf" srcId="{C4C1E668-99B6-4762-96CF-1A277B6FAD69}" destId="{6BEABDA1-0EEB-464A-952F-BE44A7CF8C63}" srcOrd="0" destOrd="0" presId="urn:microsoft.com/office/officeart/2005/8/layout/process5"/>
    <dgm:cxn modelId="{673D127B-A250-42F7-8CF3-EE3F7C5DE096}" srcId="{4ECB1955-85D3-4812-AD3F-C8EFD632143B}" destId="{5BE9D280-D943-451A-94AF-EA80A4648435}" srcOrd="5" destOrd="0" parTransId="{E3B12863-570F-4080-855B-A23DC2F29327}" sibTransId="{261D6D40-93BA-43B4-932B-21473A6BC38A}"/>
    <dgm:cxn modelId="{E7FEBECB-2BB9-4A3D-A644-937DA3C4AB17}" type="presOf" srcId="{63E310EC-7FC6-489C-BDD7-A1E24C71F11B}" destId="{182B03A0-CD5A-4165-812C-85EAF2DB6BF3}" srcOrd="1" destOrd="0" presId="urn:microsoft.com/office/officeart/2005/8/layout/process5"/>
    <dgm:cxn modelId="{F88FCBCA-CD2D-49F9-A3AB-4958A1C8E051}" srcId="{4ECB1955-85D3-4812-AD3F-C8EFD632143B}" destId="{1A110DCE-8612-478B-9493-962EE4C1D55C}" srcOrd="6" destOrd="0" parTransId="{61E32A01-899B-4A20-9A78-54016820D4FE}" sibTransId="{33329B58-DE4D-4AAF-83D0-2CC3DAF72091}"/>
    <dgm:cxn modelId="{3B901FAA-E396-4CCE-BEBB-30459D5C04C0}" type="presOf" srcId="{41522467-D7F3-4F49-B454-50ABD402ECA5}" destId="{78AE0939-1B11-4AF7-B26F-A5EBF450F92D}" srcOrd="1" destOrd="0" presId="urn:microsoft.com/office/officeart/2005/8/layout/process5"/>
    <dgm:cxn modelId="{7FFB51DA-7B06-4C13-BB94-3FA45E40B12F}" type="presOf" srcId="{0858AE9D-68C7-404B-9D06-DEA06456EEAB}" destId="{E6B8195D-BB68-4A44-BC53-245B2A6EB2EE}" srcOrd="0" destOrd="0" presId="urn:microsoft.com/office/officeart/2005/8/layout/process5"/>
    <dgm:cxn modelId="{10E6DABE-E75E-4092-AFC5-A809FFF2DE00}" type="presOf" srcId="{33329B58-DE4D-4AAF-83D0-2CC3DAF72091}" destId="{B38F03E2-DC39-4E46-B761-B84054528D63}" srcOrd="1" destOrd="0" presId="urn:microsoft.com/office/officeart/2005/8/layout/process5"/>
    <dgm:cxn modelId="{E368243E-CCC4-4E6B-AC1A-B8E640115874}" type="presOf" srcId="{5BE9D280-D943-451A-94AF-EA80A4648435}" destId="{EB2C6A07-1741-4965-8EB8-C6E24CEBF6A3}" srcOrd="0" destOrd="0" presId="urn:microsoft.com/office/officeart/2005/8/layout/process5"/>
    <dgm:cxn modelId="{A12B8CAA-CE53-4B2E-9626-4AF56CBDCFB4}" type="presOf" srcId="{E45972BD-2203-4FAF-B1A1-271556F93853}" destId="{8AE6CFD9-981A-423D-8937-3FEFB281701A}" srcOrd="1" destOrd="0" presId="urn:microsoft.com/office/officeart/2005/8/layout/process5"/>
    <dgm:cxn modelId="{F3A706EE-2EA7-4D2A-A695-A5CB134D3BCB}" type="presOf" srcId="{EDA789C5-6C33-4052-B26C-94968FF6D7FF}" destId="{7BB46CCB-0C6C-4FA3-8F63-9C1FF375A34A}" srcOrd="0" destOrd="0" presId="urn:microsoft.com/office/officeart/2005/8/layout/process5"/>
    <dgm:cxn modelId="{767B67BA-06FB-4A61-BB1B-101BBECB5073}" srcId="{4ECB1955-85D3-4812-AD3F-C8EFD632143B}" destId="{5CEC7E2E-E99F-4AA0-A428-B531D28ABA6B}" srcOrd="7" destOrd="0" parTransId="{CC11C210-7A88-4E85-B8CD-BA0786369760}" sibTransId="{F6550535-1F69-44EF-9303-80DA6CB7C342}"/>
    <dgm:cxn modelId="{6A076E96-AD16-4409-85B8-0E0BA4E236B2}" type="presOf" srcId="{E45972BD-2203-4FAF-B1A1-271556F93853}" destId="{EBBBBA92-B7F0-4296-9550-9FD4A970E590}" srcOrd="0" destOrd="0" presId="urn:microsoft.com/office/officeart/2005/8/layout/process5"/>
    <dgm:cxn modelId="{E0B61BFF-A91C-4659-B19A-E85702E4BB9D}" type="presOf" srcId="{261D6D40-93BA-43B4-932B-21473A6BC38A}" destId="{336406D4-A7DF-4005-9E8D-D66243E2D445}" srcOrd="1" destOrd="0" presId="urn:microsoft.com/office/officeart/2005/8/layout/process5"/>
    <dgm:cxn modelId="{EBFB05D8-7536-4FE7-B9DC-A74E2CB706B3}" srcId="{4ECB1955-85D3-4812-AD3F-C8EFD632143B}" destId="{EDA789C5-6C33-4052-B26C-94968FF6D7FF}" srcOrd="0" destOrd="0" parTransId="{C7E4FF61-F3AD-4BFC-AD03-3B08BF7F9AAB}" sibTransId="{C6204A7A-6D89-45B1-9CFC-E1161365BFF9}"/>
    <dgm:cxn modelId="{6D8C3DC4-98E5-40F7-855F-12D4BF08BCE2}" type="presOf" srcId="{41522467-D7F3-4F49-B454-50ABD402ECA5}" destId="{72E21683-2307-411D-89E9-A6BEF1A4F257}" srcOrd="0" destOrd="0" presId="urn:microsoft.com/office/officeart/2005/8/layout/process5"/>
    <dgm:cxn modelId="{E09593A8-91AA-4FD2-A180-E2F996DEBE4A}" type="presOf" srcId="{467132AC-070E-4A43-B46E-A4C7F753CD59}" destId="{AE82E893-D47D-4179-BF5B-B85B9B91576A}" srcOrd="1" destOrd="0" presId="urn:microsoft.com/office/officeart/2005/8/layout/process5"/>
    <dgm:cxn modelId="{1EDEF567-6538-433D-A08D-8AC1926E47D0}" type="presOf" srcId="{261D6D40-93BA-43B4-932B-21473A6BC38A}" destId="{566C3060-C412-474F-9D84-E1A42DE931B5}" srcOrd="0" destOrd="0" presId="urn:microsoft.com/office/officeart/2005/8/layout/process5"/>
    <dgm:cxn modelId="{0E6099FD-5E9F-48BC-90AC-97169E2169A2}" srcId="{4ECB1955-85D3-4812-AD3F-C8EFD632143B}" destId="{9836E29F-2D2B-4DAF-B534-F44281313A96}" srcOrd="2" destOrd="0" parTransId="{0F8FC89B-EFC3-4A3D-ACFF-384103EA8C32}" sibTransId="{E45972BD-2203-4FAF-B1A1-271556F93853}"/>
    <dgm:cxn modelId="{B6409CD1-9AA0-4442-B19E-A1C958B703DA}" type="presOf" srcId="{6F009417-F8ED-4855-889F-6E72831F01FA}" destId="{4C7E467E-3542-4955-B7C7-83E2956A98D8}" srcOrd="0" destOrd="0" presId="urn:microsoft.com/office/officeart/2005/8/layout/process5"/>
    <dgm:cxn modelId="{4781B5C2-AABB-4813-A944-4C5F780D8176}" type="presOf" srcId="{4ECB1955-85D3-4812-AD3F-C8EFD632143B}" destId="{AB6EC88E-A7BD-48FA-ABC3-5082386E9996}" srcOrd="0" destOrd="0" presId="urn:microsoft.com/office/officeart/2005/8/layout/process5"/>
    <dgm:cxn modelId="{C23661EA-B7F8-4276-97F3-8BD524950E41}" type="presOf" srcId="{5CEC7E2E-E99F-4AA0-A428-B531D28ABA6B}" destId="{6ADE43B7-4B7A-42E4-A5E8-CB41352A92CB}" srcOrd="0" destOrd="0" presId="urn:microsoft.com/office/officeart/2005/8/layout/process5"/>
    <dgm:cxn modelId="{B42C1F98-E52D-40F7-B0E0-BBDE153974FA}" type="presOf" srcId="{1A110DCE-8612-478B-9493-962EE4C1D55C}" destId="{871E5CE4-221B-40B5-A249-7E6E70EB5960}" srcOrd="0" destOrd="0" presId="urn:microsoft.com/office/officeart/2005/8/layout/process5"/>
    <dgm:cxn modelId="{1A2AA8DB-03DA-4B87-BF35-43E49FF0DB7F}" type="presOf" srcId="{C6204A7A-6D89-45B1-9CFC-E1161365BFF9}" destId="{2AB11DE8-190B-4016-8B4D-8254AB92F902}" srcOrd="1" destOrd="0" presId="urn:microsoft.com/office/officeart/2005/8/layout/process5"/>
    <dgm:cxn modelId="{0DE401D6-8680-4F2D-B8E6-6B2BBC762AB0}" srcId="{4ECB1955-85D3-4812-AD3F-C8EFD632143B}" destId="{6F009417-F8ED-4855-889F-6E72831F01FA}" srcOrd="3" destOrd="0" parTransId="{4B856AEB-FEED-44D8-A593-1285F8AA5AD4}" sibTransId="{63E310EC-7FC6-489C-BDD7-A1E24C71F11B}"/>
    <dgm:cxn modelId="{CABE09AE-6DEB-4123-89EE-B854DBD0E11B}" type="presOf" srcId="{63E310EC-7FC6-489C-BDD7-A1E24C71F11B}" destId="{56279E63-F98C-451C-A23B-F83CA5382C2C}" srcOrd="0" destOrd="0" presId="urn:microsoft.com/office/officeart/2005/8/layout/process5"/>
    <dgm:cxn modelId="{0E750A6C-25BE-4ABF-BBBE-F930D8A70B13}" type="presOf" srcId="{467132AC-070E-4A43-B46E-A4C7F753CD59}" destId="{9CF3531A-B19D-4E98-BDD8-1D8B7C32A753}" srcOrd="0" destOrd="0" presId="urn:microsoft.com/office/officeart/2005/8/layout/process5"/>
    <dgm:cxn modelId="{8669441C-F839-4208-B43C-CEC519870165}" type="presParOf" srcId="{AB6EC88E-A7BD-48FA-ABC3-5082386E9996}" destId="{7BB46CCB-0C6C-4FA3-8F63-9C1FF375A34A}" srcOrd="0" destOrd="0" presId="urn:microsoft.com/office/officeart/2005/8/layout/process5"/>
    <dgm:cxn modelId="{947822B5-E03F-4A5B-92FA-A71D8193D604}" type="presParOf" srcId="{AB6EC88E-A7BD-48FA-ABC3-5082386E9996}" destId="{A5916FCC-7519-48DC-AC42-16E8EB503B88}" srcOrd="1" destOrd="0" presId="urn:microsoft.com/office/officeart/2005/8/layout/process5"/>
    <dgm:cxn modelId="{C4DCFDD5-B124-4620-AF9D-16CE1C2660D6}" type="presParOf" srcId="{A5916FCC-7519-48DC-AC42-16E8EB503B88}" destId="{2AB11DE8-190B-4016-8B4D-8254AB92F902}" srcOrd="0" destOrd="0" presId="urn:microsoft.com/office/officeart/2005/8/layout/process5"/>
    <dgm:cxn modelId="{699B242C-CC8A-4B33-A45C-1DB3736DB33F}" type="presParOf" srcId="{AB6EC88E-A7BD-48FA-ABC3-5082386E9996}" destId="{E6B8195D-BB68-4A44-BC53-245B2A6EB2EE}" srcOrd="2" destOrd="0" presId="urn:microsoft.com/office/officeart/2005/8/layout/process5"/>
    <dgm:cxn modelId="{06B59570-5EF5-4268-9A3C-449FB5E3043D}" type="presParOf" srcId="{AB6EC88E-A7BD-48FA-ABC3-5082386E9996}" destId="{9CF3531A-B19D-4E98-BDD8-1D8B7C32A753}" srcOrd="3" destOrd="0" presId="urn:microsoft.com/office/officeart/2005/8/layout/process5"/>
    <dgm:cxn modelId="{7737861E-98D2-45D4-928C-F832A1FBDB1F}" type="presParOf" srcId="{9CF3531A-B19D-4E98-BDD8-1D8B7C32A753}" destId="{AE82E893-D47D-4179-BF5B-B85B9B91576A}" srcOrd="0" destOrd="0" presId="urn:microsoft.com/office/officeart/2005/8/layout/process5"/>
    <dgm:cxn modelId="{470F65F7-1953-43A5-9226-E19628FFBAC8}" type="presParOf" srcId="{AB6EC88E-A7BD-48FA-ABC3-5082386E9996}" destId="{DCC75E11-FA5C-4566-9757-7234C67B800B}" srcOrd="4" destOrd="0" presId="urn:microsoft.com/office/officeart/2005/8/layout/process5"/>
    <dgm:cxn modelId="{FFC495B8-3522-46AE-9DC8-DC919770CECC}" type="presParOf" srcId="{AB6EC88E-A7BD-48FA-ABC3-5082386E9996}" destId="{EBBBBA92-B7F0-4296-9550-9FD4A970E590}" srcOrd="5" destOrd="0" presId="urn:microsoft.com/office/officeart/2005/8/layout/process5"/>
    <dgm:cxn modelId="{5DC0FCAC-A7AA-4C36-A394-CE7309A2DF66}" type="presParOf" srcId="{EBBBBA92-B7F0-4296-9550-9FD4A970E590}" destId="{8AE6CFD9-981A-423D-8937-3FEFB281701A}" srcOrd="0" destOrd="0" presId="urn:microsoft.com/office/officeart/2005/8/layout/process5"/>
    <dgm:cxn modelId="{E630F487-D573-4DD7-A324-823BCBDBFCA6}" type="presParOf" srcId="{AB6EC88E-A7BD-48FA-ABC3-5082386E9996}" destId="{4C7E467E-3542-4955-B7C7-83E2956A98D8}" srcOrd="6" destOrd="0" presId="urn:microsoft.com/office/officeart/2005/8/layout/process5"/>
    <dgm:cxn modelId="{3BA920A1-F591-40AA-BF0B-2A5C94BCCFD4}" type="presParOf" srcId="{AB6EC88E-A7BD-48FA-ABC3-5082386E9996}" destId="{56279E63-F98C-451C-A23B-F83CA5382C2C}" srcOrd="7" destOrd="0" presId="urn:microsoft.com/office/officeart/2005/8/layout/process5"/>
    <dgm:cxn modelId="{843A50B8-A2E5-40C8-A5C0-2CCE74666E28}" type="presParOf" srcId="{56279E63-F98C-451C-A23B-F83CA5382C2C}" destId="{182B03A0-CD5A-4165-812C-85EAF2DB6BF3}" srcOrd="0" destOrd="0" presId="urn:microsoft.com/office/officeart/2005/8/layout/process5"/>
    <dgm:cxn modelId="{335EE662-D113-47BD-8C44-B282F1293131}" type="presParOf" srcId="{AB6EC88E-A7BD-48FA-ABC3-5082386E9996}" destId="{6BEABDA1-0EEB-464A-952F-BE44A7CF8C63}" srcOrd="8" destOrd="0" presId="urn:microsoft.com/office/officeart/2005/8/layout/process5"/>
    <dgm:cxn modelId="{2EA4349A-4FB4-4584-AD7F-90203102775F}" type="presParOf" srcId="{AB6EC88E-A7BD-48FA-ABC3-5082386E9996}" destId="{72E21683-2307-411D-89E9-A6BEF1A4F257}" srcOrd="9" destOrd="0" presId="urn:microsoft.com/office/officeart/2005/8/layout/process5"/>
    <dgm:cxn modelId="{D9BE3224-DBF4-4776-8183-7774D02FD9F1}" type="presParOf" srcId="{72E21683-2307-411D-89E9-A6BEF1A4F257}" destId="{78AE0939-1B11-4AF7-B26F-A5EBF450F92D}" srcOrd="0" destOrd="0" presId="urn:microsoft.com/office/officeart/2005/8/layout/process5"/>
    <dgm:cxn modelId="{0078CAE0-A4E5-4770-AACB-4D8DE9BF0D4B}" type="presParOf" srcId="{AB6EC88E-A7BD-48FA-ABC3-5082386E9996}" destId="{EB2C6A07-1741-4965-8EB8-C6E24CEBF6A3}" srcOrd="10" destOrd="0" presId="urn:microsoft.com/office/officeart/2005/8/layout/process5"/>
    <dgm:cxn modelId="{05DEF500-427D-46FB-AE06-86E9605F27AE}" type="presParOf" srcId="{AB6EC88E-A7BD-48FA-ABC3-5082386E9996}" destId="{566C3060-C412-474F-9D84-E1A42DE931B5}" srcOrd="11" destOrd="0" presId="urn:microsoft.com/office/officeart/2005/8/layout/process5"/>
    <dgm:cxn modelId="{3B2E58A7-13AE-49AD-A4F1-2D11DF66745C}" type="presParOf" srcId="{566C3060-C412-474F-9D84-E1A42DE931B5}" destId="{336406D4-A7DF-4005-9E8D-D66243E2D445}" srcOrd="0" destOrd="0" presId="urn:microsoft.com/office/officeart/2005/8/layout/process5"/>
    <dgm:cxn modelId="{B536F3BB-FC8A-49F2-BF01-F3051A2EB0B6}" type="presParOf" srcId="{AB6EC88E-A7BD-48FA-ABC3-5082386E9996}" destId="{871E5CE4-221B-40B5-A249-7E6E70EB5960}" srcOrd="12" destOrd="0" presId="urn:microsoft.com/office/officeart/2005/8/layout/process5"/>
    <dgm:cxn modelId="{3F21FC8D-1D11-45E1-A44E-D8EC511C3AC2}" type="presParOf" srcId="{AB6EC88E-A7BD-48FA-ABC3-5082386E9996}" destId="{B08F48C2-1D47-47A4-9060-9D0D5C1AF07E}" srcOrd="13" destOrd="0" presId="urn:microsoft.com/office/officeart/2005/8/layout/process5"/>
    <dgm:cxn modelId="{EBCAF5DA-C059-43B9-81FB-3815AE587E1C}" type="presParOf" srcId="{B08F48C2-1D47-47A4-9060-9D0D5C1AF07E}" destId="{B38F03E2-DC39-4E46-B761-B84054528D63}" srcOrd="0" destOrd="0" presId="urn:microsoft.com/office/officeart/2005/8/layout/process5"/>
    <dgm:cxn modelId="{C854ABCC-C17E-4C11-9969-16D9A4095DB3}" type="presParOf" srcId="{AB6EC88E-A7BD-48FA-ABC3-5082386E9996}" destId="{6ADE43B7-4B7A-42E4-A5E8-CB41352A92C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E5245-AA10-470A-A8C6-D360768C2AB3}">
      <dsp:nvSpPr>
        <dsp:cNvPr id="0" name=""/>
        <dsp:cNvSpPr/>
      </dsp:nvSpPr>
      <dsp:spPr>
        <a:xfrm>
          <a:off x="2174497" y="1927385"/>
          <a:ext cx="1375132" cy="137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性能糟糕</a:t>
          </a:r>
          <a:endParaRPr lang="zh-CN" altLang="en-US" sz="2300" b="0" kern="1200" dirty="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2375880" y="2128768"/>
        <a:ext cx="972366" cy="972366"/>
      </dsp:txXfrm>
    </dsp:sp>
    <dsp:sp modelId="{FCF5F1F7-40F5-4CE2-9EF1-3F153ECF0386}">
      <dsp:nvSpPr>
        <dsp:cNvPr id="0" name=""/>
        <dsp:cNvSpPr/>
      </dsp:nvSpPr>
      <dsp:spPr>
        <a:xfrm rot="16200000">
          <a:off x="2716241" y="1426730"/>
          <a:ext cx="291644" cy="4675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2759988" y="1563986"/>
        <a:ext cx="204151" cy="280526"/>
      </dsp:txXfrm>
    </dsp:sp>
    <dsp:sp modelId="{829ACA68-BBC6-4BB2-B107-3E3F1787266E}">
      <dsp:nvSpPr>
        <dsp:cNvPr id="0" name=""/>
        <dsp:cNvSpPr/>
      </dsp:nvSpPr>
      <dsp:spPr>
        <a:xfrm>
          <a:off x="2174497" y="1979"/>
          <a:ext cx="1375132" cy="137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帧频很低</a:t>
          </a:r>
          <a:endParaRPr lang="zh-CN" altLang="en-US" sz="2300" b="0" kern="1200" dirty="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2375880" y="203362"/>
        <a:ext cx="972366" cy="972366"/>
      </dsp:txXfrm>
    </dsp:sp>
    <dsp:sp modelId="{365BBDB2-1C93-4535-905B-485B29A18AC1}">
      <dsp:nvSpPr>
        <dsp:cNvPr id="0" name=""/>
        <dsp:cNvSpPr/>
      </dsp:nvSpPr>
      <dsp:spPr>
        <a:xfrm rot="1800000">
          <a:off x="3542817" y="2858403"/>
          <a:ext cx="291644" cy="4675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3548678" y="2930039"/>
        <a:ext cx="204151" cy="280526"/>
      </dsp:txXfrm>
    </dsp:sp>
    <dsp:sp modelId="{F705BFC1-549E-4D43-9109-1E6880DFCD01}">
      <dsp:nvSpPr>
        <dsp:cNvPr id="0" name=""/>
        <dsp:cNvSpPr/>
      </dsp:nvSpPr>
      <dsp:spPr>
        <a:xfrm>
          <a:off x="3841947" y="2890088"/>
          <a:ext cx="1375132" cy="137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>
              <a:latin typeface="微软雅黑" panose="020B0502040204020203" pitchFamily="34" charset="-122"/>
              <a:ea typeface="微软雅黑" panose="020B0502040204020203" pitchFamily="34" charset="-122"/>
            </a:rPr>
            <a:t>不定期卡顿</a:t>
          </a:r>
          <a:endParaRPr lang="en-US" altLang="zh-CN" sz="2300" kern="1200" dirty="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4043330" y="3091471"/>
        <a:ext cx="972366" cy="972366"/>
      </dsp:txXfrm>
    </dsp:sp>
    <dsp:sp modelId="{5C26C43F-3C75-4A3B-8205-78F8C946A368}">
      <dsp:nvSpPr>
        <dsp:cNvPr id="0" name=""/>
        <dsp:cNvSpPr/>
      </dsp:nvSpPr>
      <dsp:spPr>
        <a:xfrm rot="9000000">
          <a:off x="1889664" y="2858403"/>
          <a:ext cx="291644" cy="4675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 rot="10800000">
        <a:off x="1971296" y="2930039"/>
        <a:ext cx="204151" cy="280526"/>
      </dsp:txXfrm>
    </dsp:sp>
    <dsp:sp modelId="{8A008422-8E6E-4C49-86A0-44B7A5870459}">
      <dsp:nvSpPr>
        <dsp:cNvPr id="0" name=""/>
        <dsp:cNvSpPr/>
      </dsp:nvSpPr>
      <dsp:spPr>
        <a:xfrm>
          <a:off x="507047" y="2890088"/>
          <a:ext cx="1375132" cy="13751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设备发热</a:t>
          </a:r>
          <a:endParaRPr lang="en-US" altLang="zh-CN" sz="2300" kern="1200" dirty="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708430" y="3091471"/>
        <a:ext cx="972366" cy="972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E5245-AA10-470A-A8C6-D360768C2AB3}">
      <dsp:nvSpPr>
        <dsp:cNvPr id="0" name=""/>
        <dsp:cNvSpPr/>
      </dsp:nvSpPr>
      <dsp:spPr>
        <a:xfrm>
          <a:off x="2692758" y="1840517"/>
          <a:ext cx="1311227" cy="131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性能糟糕</a:t>
          </a:r>
        </a:p>
      </dsp:txBody>
      <dsp:txXfrm>
        <a:off x="2884783" y="2032542"/>
        <a:ext cx="927177" cy="927177"/>
      </dsp:txXfrm>
    </dsp:sp>
    <dsp:sp modelId="{13C4C779-89ED-4879-A3CB-B78A53D80915}">
      <dsp:nvSpPr>
        <dsp:cNvPr id="0" name=""/>
        <dsp:cNvSpPr/>
      </dsp:nvSpPr>
      <dsp:spPr>
        <a:xfrm rot="16200000">
          <a:off x="3209042" y="1362609"/>
          <a:ext cx="278659" cy="4458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b="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3250841" y="1493571"/>
        <a:ext cx="195061" cy="267491"/>
      </dsp:txXfrm>
    </dsp:sp>
    <dsp:sp modelId="{952E4284-4873-4747-8BF7-3055D01C6F22}">
      <dsp:nvSpPr>
        <dsp:cNvPr id="0" name=""/>
        <dsp:cNvSpPr/>
      </dsp:nvSpPr>
      <dsp:spPr>
        <a:xfrm>
          <a:off x="2692758" y="3516"/>
          <a:ext cx="1311227" cy="131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渲染内容过多</a:t>
          </a:r>
        </a:p>
      </dsp:txBody>
      <dsp:txXfrm>
        <a:off x="2884783" y="195541"/>
        <a:ext cx="927177" cy="927177"/>
      </dsp:txXfrm>
    </dsp:sp>
    <dsp:sp modelId="{17AB055B-067A-4D67-8342-E79CF28D1811}">
      <dsp:nvSpPr>
        <dsp:cNvPr id="0" name=""/>
        <dsp:cNvSpPr/>
      </dsp:nvSpPr>
      <dsp:spPr>
        <a:xfrm>
          <a:off x="4119655" y="2273222"/>
          <a:ext cx="278659" cy="4458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119655" y="2362385"/>
        <a:ext cx="195061" cy="267491"/>
      </dsp:txXfrm>
    </dsp:sp>
    <dsp:sp modelId="{C9C2B2D7-FB14-4E81-A057-D33656B4E80D}">
      <dsp:nvSpPr>
        <dsp:cNvPr id="0" name=""/>
        <dsp:cNvSpPr/>
      </dsp:nvSpPr>
      <dsp:spPr>
        <a:xfrm>
          <a:off x="4529758" y="1840517"/>
          <a:ext cx="1311227" cy="131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渲染方式不当</a:t>
          </a:r>
        </a:p>
      </dsp:txBody>
      <dsp:txXfrm>
        <a:off x="4721783" y="2032542"/>
        <a:ext cx="927177" cy="927177"/>
      </dsp:txXfrm>
    </dsp:sp>
    <dsp:sp modelId="{17D45FE5-A19E-4791-BF56-2A08218FAA74}">
      <dsp:nvSpPr>
        <dsp:cNvPr id="0" name=""/>
        <dsp:cNvSpPr/>
      </dsp:nvSpPr>
      <dsp:spPr>
        <a:xfrm rot="5400000">
          <a:off x="3209042" y="3183836"/>
          <a:ext cx="278659" cy="4458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b="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>
        <a:off x="3250841" y="3231200"/>
        <a:ext cx="195061" cy="267491"/>
      </dsp:txXfrm>
    </dsp:sp>
    <dsp:sp modelId="{624E8CD9-FA3B-4F6B-88EC-6E48DF8A0158}">
      <dsp:nvSpPr>
        <dsp:cNvPr id="0" name=""/>
        <dsp:cNvSpPr/>
      </dsp:nvSpPr>
      <dsp:spPr>
        <a:xfrm>
          <a:off x="2692758" y="3677518"/>
          <a:ext cx="1311227" cy="131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计算开销过大</a:t>
          </a:r>
        </a:p>
      </dsp:txBody>
      <dsp:txXfrm>
        <a:off x="2884783" y="3869543"/>
        <a:ext cx="927177" cy="927177"/>
      </dsp:txXfrm>
    </dsp:sp>
    <dsp:sp modelId="{9A48B80E-5A70-4737-B241-6FEB2FA292DA}">
      <dsp:nvSpPr>
        <dsp:cNvPr id="0" name=""/>
        <dsp:cNvSpPr/>
      </dsp:nvSpPr>
      <dsp:spPr>
        <a:xfrm rot="10800000">
          <a:off x="2298428" y="2273222"/>
          <a:ext cx="278659" cy="4458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b="0" kern="1200">
            <a:latin typeface="微软雅黑" panose="020B0502040204020203" pitchFamily="34" charset="-122"/>
            <a:ea typeface="微软雅黑" panose="020B0502040204020203" pitchFamily="34" charset="-122"/>
          </a:endParaRPr>
        </a:p>
      </dsp:txBody>
      <dsp:txXfrm rot="10800000">
        <a:off x="2382026" y="2362385"/>
        <a:ext cx="195061" cy="267491"/>
      </dsp:txXfrm>
    </dsp:sp>
    <dsp:sp modelId="{4659B18E-290D-4B82-9227-5B526DE7FD72}">
      <dsp:nvSpPr>
        <dsp:cNvPr id="0" name=""/>
        <dsp:cNvSpPr/>
      </dsp:nvSpPr>
      <dsp:spPr>
        <a:xfrm>
          <a:off x="855757" y="1840517"/>
          <a:ext cx="1311227" cy="131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kern="1200" dirty="0">
              <a:latin typeface="微软雅黑" panose="020B0502040204020203" pitchFamily="34" charset="-122"/>
              <a:ea typeface="微软雅黑" panose="020B0502040204020203" pitchFamily="34" charset="-122"/>
            </a:rPr>
            <a:t>大量创建对象</a:t>
          </a:r>
        </a:p>
      </dsp:txBody>
      <dsp:txXfrm>
        <a:off x="1047782" y="2032542"/>
        <a:ext cx="927177" cy="927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46CCB-0C6C-4FA3-8F63-9C1FF375A34A}">
      <dsp:nvSpPr>
        <dsp:cNvPr id="0" name=""/>
        <dsp:cNvSpPr/>
      </dsp:nvSpPr>
      <dsp:spPr>
        <a:xfrm>
          <a:off x="990226" y="78"/>
          <a:ext cx="2637899" cy="1582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/>
            <a:t>设置着色器</a:t>
          </a:r>
        </a:p>
      </dsp:txBody>
      <dsp:txXfrm>
        <a:off x="1036583" y="46435"/>
        <a:ext cx="2545185" cy="1490025"/>
      </dsp:txXfrm>
    </dsp:sp>
    <dsp:sp modelId="{A5916FCC-7519-48DC-AC42-16E8EB503B88}">
      <dsp:nvSpPr>
        <dsp:cNvPr id="0" name=""/>
        <dsp:cNvSpPr/>
      </dsp:nvSpPr>
      <dsp:spPr>
        <a:xfrm>
          <a:off x="3860261" y="464348"/>
          <a:ext cx="559234" cy="654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3860261" y="595188"/>
        <a:ext cx="391464" cy="392519"/>
      </dsp:txXfrm>
    </dsp:sp>
    <dsp:sp modelId="{E6B8195D-BB68-4A44-BC53-245B2A6EB2EE}">
      <dsp:nvSpPr>
        <dsp:cNvPr id="0" name=""/>
        <dsp:cNvSpPr/>
      </dsp:nvSpPr>
      <dsp:spPr>
        <a:xfrm>
          <a:off x="4683286" y="78"/>
          <a:ext cx="2637899" cy="1582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/>
            <a:t>提交顶点信息</a:t>
          </a:r>
        </a:p>
      </dsp:txBody>
      <dsp:txXfrm>
        <a:off x="4729643" y="46435"/>
        <a:ext cx="2545185" cy="1490025"/>
      </dsp:txXfrm>
    </dsp:sp>
    <dsp:sp modelId="{9CF3531A-B19D-4E98-BDD8-1D8B7C32A753}">
      <dsp:nvSpPr>
        <dsp:cNvPr id="0" name=""/>
        <dsp:cNvSpPr/>
      </dsp:nvSpPr>
      <dsp:spPr>
        <a:xfrm rot="5400000">
          <a:off x="5722618" y="1767471"/>
          <a:ext cx="559234" cy="654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 rot="-5400000">
        <a:off x="5805976" y="1814953"/>
        <a:ext cx="392519" cy="391464"/>
      </dsp:txXfrm>
    </dsp:sp>
    <dsp:sp modelId="{E6A0F761-44EF-437B-93D3-492EC35B910C}">
      <dsp:nvSpPr>
        <dsp:cNvPr id="0" name=""/>
        <dsp:cNvSpPr/>
      </dsp:nvSpPr>
      <dsp:spPr>
        <a:xfrm>
          <a:off x="4683286" y="2637977"/>
          <a:ext cx="2637899" cy="1582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/>
            <a:t>设置纹理</a:t>
          </a:r>
        </a:p>
      </dsp:txBody>
      <dsp:txXfrm>
        <a:off x="4729643" y="2684334"/>
        <a:ext cx="2545185" cy="1490025"/>
      </dsp:txXfrm>
    </dsp:sp>
    <dsp:sp modelId="{D6C54F39-8413-4B6D-ADB5-9102C67EDC0B}">
      <dsp:nvSpPr>
        <dsp:cNvPr id="0" name=""/>
        <dsp:cNvSpPr/>
      </dsp:nvSpPr>
      <dsp:spPr>
        <a:xfrm rot="10800000">
          <a:off x="3891916" y="3102248"/>
          <a:ext cx="559234" cy="654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 rot="10800000">
        <a:off x="4059686" y="3233088"/>
        <a:ext cx="391464" cy="392519"/>
      </dsp:txXfrm>
    </dsp:sp>
    <dsp:sp modelId="{12F4F14E-9D3C-4E4C-A05F-5E4F756B12EB}">
      <dsp:nvSpPr>
        <dsp:cNvPr id="0" name=""/>
        <dsp:cNvSpPr/>
      </dsp:nvSpPr>
      <dsp:spPr>
        <a:xfrm>
          <a:off x="990226" y="2637977"/>
          <a:ext cx="2637899" cy="1582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/>
            <a:t>执行渲染</a:t>
          </a:r>
        </a:p>
      </dsp:txBody>
      <dsp:txXfrm>
        <a:off x="1036583" y="2684334"/>
        <a:ext cx="2545185" cy="1490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46CCB-0C6C-4FA3-8F63-9C1FF375A34A}">
      <dsp:nvSpPr>
        <dsp:cNvPr id="0" name=""/>
        <dsp:cNvSpPr/>
      </dsp:nvSpPr>
      <dsp:spPr>
        <a:xfrm>
          <a:off x="1071393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统计游戏所有显示对象</a:t>
          </a:r>
        </a:p>
      </dsp:txBody>
      <dsp:txXfrm>
        <a:off x="1099920" y="28605"/>
        <a:ext cx="1566268" cy="916939"/>
      </dsp:txXfrm>
    </dsp:sp>
    <dsp:sp modelId="{A5916FCC-7519-48DC-AC42-16E8EB503B88}">
      <dsp:nvSpPr>
        <dsp:cNvPr id="0" name=""/>
        <dsp:cNvSpPr/>
      </dsp:nvSpPr>
      <dsp:spPr>
        <a:xfrm>
          <a:off x="2837568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837568" y="366300"/>
        <a:ext cx="240901" cy="241550"/>
      </dsp:txXfrm>
    </dsp:sp>
    <dsp:sp modelId="{E6B8195D-BB68-4A44-BC53-245B2A6EB2EE}">
      <dsp:nvSpPr>
        <dsp:cNvPr id="0" name=""/>
        <dsp:cNvSpPr/>
      </dsp:nvSpPr>
      <dsp:spPr>
        <a:xfrm>
          <a:off x="3344045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一次性提交所有的“形状数据”</a:t>
          </a:r>
        </a:p>
      </dsp:txBody>
      <dsp:txXfrm>
        <a:off x="3372572" y="28605"/>
        <a:ext cx="1566268" cy="916939"/>
      </dsp:txXfrm>
    </dsp:sp>
    <dsp:sp modelId="{9CF3531A-B19D-4E98-BDD8-1D8B7C32A753}">
      <dsp:nvSpPr>
        <dsp:cNvPr id="0" name=""/>
        <dsp:cNvSpPr/>
      </dsp:nvSpPr>
      <dsp:spPr>
        <a:xfrm>
          <a:off x="5110220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110220" y="366300"/>
        <a:ext cx="240901" cy="241550"/>
      </dsp:txXfrm>
    </dsp:sp>
    <dsp:sp modelId="{DCC75E11-FA5C-4566-9757-7234C67B800B}">
      <dsp:nvSpPr>
        <dsp:cNvPr id="0" name=""/>
        <dsp:cNvSpPr/>
      </dsp:nvSpPr>
      <dsp:spPr>
        <a:xfrm>
          <a:off x="5616697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设置渲染模式</a:t>
          </a:r>
        </a:p>
      </dsp:txBody>
      <dsp:txXfrm>
        <a:off x="5645224" y="28605"/>
        <a:ext cx="1566268" cy="916939"/>
      </dsp:txXfrm>
    </dsp:sp>
    <dsp:sp modelId="{EBBBBA92-B7F0-4296-9550-9FD4A970E590}">
      <dsp:nvSpPr>
        <dsp:cNvPr id="0" name=""/>
        <dsp:cNvSpPr/>
      </dsp:nvSpPr>
      <dsp:spPr>
        <a:xfrm rot="5400000">
          <a:off x="6256286" y="1087704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6307584" y="1116924"/>
        <a:ext cx="241550" cy="240901"/>
      </dsp:txXfrm>
    </dsp:sp>
    <dsp:sp modelId="{4C7E467E-3542-4955-B7C7-83E2956A98D8}">
      <dsp:nvSpPr>
        <dsp:cNvPr id="0" name=""/>
        <dsp:cNvSpPr/>
      </dsp:nvSpPr>
      <dsp:spPr>
        <a:xfrm>
          <a:off x="5616697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执行渲染批次</a:t>
          </a:r>
        </a:p>
      </dsp:txBody>
      <dsp:txXfrm>
        <a:off x="5645224" y="1651928"/>
        <a:ext cx="1566268" cy="916939"/>
      </dsp:txXfrm>
    </dsp:sp>
    <dsp:sp modelId="{56279E63-F98C-451C-A23B-F83CA5382C2C}">
      <dsp:nvSpPr>
        <dsp:cNvPr id="0" name=""/>
        <dsp:cNvSpPr/>
      </dsp:nvSpPr>
      <dsp:spPr>
        <a:xfrm rot="10800000">
          <a:off x="5129700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5232943" y="1989622"/>
        <a:ext cx="240901" cy="241550"/>
      </dsp:txXfrm>
    </dsp:sp>
    <dsp:sp modelId="{6BEABDA1-0EEB-464A-952F-BE44A7CF8C63}">
      <dsp:nvSpPr>
        <dsp:cNvPr id="0" name=""/>
        <dsp:cNvSpPr/>
      </dsp:nvSpPr>
      <dsp:spPr>
        <a:xfrm>
          <a:off x="3344045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设置渲染模式</a:t>
          </a:r>
        </a:p>
      </dsp:txBody>
      <dsp:txXfrm>
        <a:off x="3372572" y="1651928"/>
        <a:ext cx="1566268" cy="916939"/>
      </dsp:txXfrm>
    </dsp:sp>
    <dsp:sp modelId="{72E21683-2307-411D-89E9-A6BEF1A4F257}">
      <dsp:nvSpPr>
        <dsp:cNvPr id="0" name=""/>
        <dsp:cNvSpPr/>
      </dsp:nvSpPr>
      <dsp:spPr>
        <a:xfrm rot="10800000">
          <a:off x="2857048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960291" y="1989622"/>
        <a:ext cx="240901" cy="241550"/>
      </dsp:txXfrm>
    </dsp:sp>
    <dsp:sp modelId="{EB2C6A07-1741-4965-8EB8-C6E24CEBF6A3}">
      <dsp:nvSpPr>
        <dsp:cNvPr id="0" name=""/>
        <dsp:cNvSpPr/>
      </dsp:nvSpPr>
      <dsp:spPr>
        <a:xfrm>
          <a:off x="1071393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执行渲染批次</a:t>
          </a:r>
        </a:p>
      </dsp:txBody>
      <dsp:txXfrm>
        <a:off x="1099920" y="1651928"/>
        <a:ext cx="1566268" cy="916939"/>
      </dsp:txXfrm>
    </dsp:sp>
    <dsp:sp modelId="{566C3060-C412-474F-9D84-E1A42DE931B5}">
      <dsp:nvSpPr>
        <dsp:cNvPr id="0" name=""/>
        <dsp:cNvSpPr/>
      </dsp:nvSpPr>
      <dsp:spPr>
        <a:xfrm rot="5400000">
          <a:off x="1710982" y="2711027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1762280" y="2740247"/>
        <a:ext cx="241550" cy="240901"/>
      </dsp:txXfrm>
    </dsp:sp>
    <dsp:sp modelId="{871E5CE4-221B-40B5-A249-7E6E70EB5960}">
      <dsp:nvSpPr>
        <dsp:cNvPr id="0" name=""/>
        <dsp:cNvSpPr/>
      </dsp:nvSpPr>
      <dsp:spPr>
        <a:xfrm>
          <a:off x="1071393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设置渲染模式</a:t>
          </a:r>
        </a:p>
      </dsp:txBody>
      <dsp:txXfrm>
        <a:off x="1099920" y="3275250"/>
        <a:ext cx="1566268" cy="916939"/>
      </dsp:txXfrm>
    </dsp:sp>
    <dsp:sp modelId="{B08F48C2-1D47-47A4-9060-9D0D5C1AF07E}">
      <dsp:nvSpPr>
        <dsp:cNvPr id="0" name=""/>
        <dsp:cNvSpPr/>
      </dsp:nvSpPr>
      <dsp:spPr>
        <a:xfrm>
          <a:off x="2837568" y="3532428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837568" y="3612945"/>
        <a:ext cx="240901" cy="241550"/>
      </dsp:txXfrm>
    </dsp:sp>
    <dsp:sp modelId="{6ADE43B7-4B7A-42E4-A5E8-CB41352A92CB}">
      <dsp:nvSpPr>
        <dsp:cNvPr id="0" name=""/>
        <dsp:cNvSpPr/>
      </dsp:nvSpPr>
      <dsp:spPr>
        <a:xfrm>
          <a:off x="3344045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执行渲染批次</a:t>
          </a:r>
        </a:p>
      </dsp:txBody>
      <dsp:txXfrm>
        <a:off x="3372572" y="3275250"/>
        <a:ext cx="1566268" cy="916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46CCB-0C6C-4FA3-8F63-9C1FF375A34A}">
      <dsp:nvSpPr>
        <dsp:cNvPr id="0" name=""/>
        <dsp:cNvSpPr/>
      </dsp:nvSpPr>
      <dsp:spPr>
        <a:xfrm>
          <a:off x="1071393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1099920" y="28605"/>
        <a:ext cx="1566268" cy="916939"/>
      </dsp:txXfrm>
    </dsp:sp>
    <dsp:sp modelId="{A5916FCC-7519-48DC-AC42-16E8EB503B88}">
      <dsp:nvSpPr>
        <dsp:cNvPr id="0" name=""/>
        <dsp:cNvSpPr/>
      </dsp:nvSpPr>
      <dsp:spPr>
        <a:xfrm>
          <a:off x="2837568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837568" y="366300"/>
        <a:ext cx="240901" cy="241550"/>
      </dsp:txXfrm>
    </dsp:sp>
    <dsp:sp modelId="{E6B8195D-BB68-4A44-BC53-245B2A6EB2EE}">
      <dsp:nvSpPr>
        <dsp:cNvPr id="0" name=""/>
        <dsp:cNvSpPr/>
      </dsp:nvSpPr>
      <dsp:spPr>
        <a:xfrm>
          <a:off x="3344045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3372572" y="28605"/>
        <a:ext cx="1566268" cy="916939"/>
      </dsp:txXfrm>
    </dsp:sp>
    <dsp:sp modelId="{9CF3531A-B19D-4E98-BDD8-1D8B7C32A753}">
      <dsp:nvSpPr>
        <dsp:cNvPr id="0" name=""/>
        <dsp:cNvSpPr/>
      </dsp:nvSpPr>
      <dsp:spPr>
        <a:xfrm>
          <a:off x="5110220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110220" y="366300"/>
        <a:ext cx="240901" cy="241550"/>
      </dsp:txXfrm>
    </dsp:sp>
    <dsp:sp modelId="{DCC75E11-FA5C-4566-9757-7234C67B800B}">
      <dsp:nvSpPr>
        <dsp:cNvPr id="0" name=""/>
        <dsp:cNvSpPr/>
      </dsp:nvSpPr>
      <dsp:spPr>
        <a:xfrm>
          <a:off x="5616697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5645224" y="28605"/>
        <a:ext cx="1566268" cy="916939"/>
      </dsp:txXfrm>
    </dsp:sp>
    <dsp:sp modelId="{EBBBBA92-B7F0-4296-9550-9FD4A970E590}">
      <dsp:nvSpPr>
        <dsp:cNvPr id="0" name=""/>
        <dsp:cNvSpPr/>
      </dsp:nvSpPr>
      <dsp:spPr>
        <a:xfrm rot="5400000">
          <a:off x="6256286" y="1087704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6307584" y="1116924"/>
        <a:ext cx="241550" cy="240901"/>
      </dsp:txXfrm>
    </dsp:sp>
    <dsp:sp modelId="{4C7E467E-3542-4955-B7C7-83E2956A98D8}">
      <dsp:nvSpPr>
        <dsp:cNvPr id="0" name=""/>
        <dsp:cNvSpPr/>
      </dsp:nvSpPr>
      <dsp:spPr>
        <a:xfrm>
          <a:off x="5616697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5645224" y="1651928"/>
        <a:ext cx="1566268" cy="916939"/>
      </dsp:txXfrm>
    </dsp:sp>
    <dsp:sp modelId="{56279E63-F98C-451C-A23B-F83CA5382C2C}">
      <dsp:nvSpPr>
        <dsp:cNvPr id="0" name=""/>
        <dsp:cNvSpPr/>
      </dsp:nvSpPr>
      <dsp:spPr>
        <a:xfrm rot="10800000">
          <a:off x="5129700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5232943" y="1989622"/>
        <a:ext cx="240901" cy="241550"/>
      </dsp:txXfrm>
    </dsp:sp>
    <dsp:sp modelId="{6BEABDA1-0EEB-464A-952F-BE44A7CF8C63}">
      <dsp:nvSpPr>
        <dsp:cNvPr id="0" name=""/>
        <dsp:cNvSpPr/>
      </dsp:nvSpPr>
      <dsp:spPr>
        <a:xfrm>
          <a:off x="3344045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3372572" y="1651928"/>
        <a:ext cx="1566268" cy="916939"/>
      </dsp:txXfrm>
    </dsp:sp>
    <dsp:sp modelId="{72E21683-2307-411D-89E9-A6BEF1A4F257}">
      <dsp:nvSpPr>
        <dsp:cNvPr id="0" name=""/>
        <dsp:cNvSpPr/>
      </dsp:nvSpPr>
      <dsp:spPr>
        <a:xfrm rot="10800000">
          <a:off x="2857048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960291" y="1989622"/>
        <a:ext cx="240901" cy="241550"/>
      </dsp:txXfrm>
    </dsp:sp>
    <dsp:sp modelId="{EB2C6A07-1741-4965-8EB8-C6E24CEBF6A3}">
      <dsp:nvSpPr>
        <dsp:cNvPr id="0" name=""/>
        <dsp:cNvSpPr/>
      </dsp:nvSpPr>
      <dsp:spPr>
        <a:xfrm>
          <a:off x="1071393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1099920" y="1651928"/>
        <a:ext cx="1566268" cy="916939"/>
      </dsp:txXfrm>
    </dsp:sp>
    <dsp:sp modelId="{566C3060-C412-474F-9D84-E1A42DE931B5}">
      <dsp:nvSpPr>
        <dsp:cNvPr id="0" name=""/>
        <dsp:cNvSpPr/>
      </dsp:nvSpPr>
      <dsp:spPr>
        <a:xfrm rot="5400000">
          <a:off x="1710982" y="2711027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762280" y="2740247"/>
        <a:ext cx="241550" cy="240901"/>
      </dsp:txXfrm>
    </dsp:sp>
    <dsp:sp modelId="{871E5CE4-221B-40B5-A249-7E6E70EB5960}">
      <dsp:nvSpPr>
        <dsp:cNvPr id="0" name=""/>
        <dsp:cNvSpPr/>
      </dsp:nvSpPr>
      <dsp:spPr>
        <a:xfrm>
          <a:off x="1071393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1099920" y="3275250"/>
        <a:ext cx="1566268" cy="916939"/>
      </dsp:txXfrm>
    </dsp:sp>
    <dsp:sp modelId="{B08F48C2-1D47-47A4-9060-9D0D5C1AF07E}">
      <dsp:nvSpPr>
        <dsp:cNvPr id="0" name=""/>
        <dsp:cNvSpPr/>
      </dsp:nvSpPr>
      <dsp:spPr>
        <a:xfrm>
          <a:off x="2837568" y="3532428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837568" y="3612945"/>
        <a:ext cx="240901" cy="241550"/>
      </dsp:txXfrm>
    </dsp:sp>
    <dsp:sp modelId="{6ADE43B7-4B7A-42E4-A5E8-CB41352A92CB}">
      <dsp:nvSpPr>
        <dsp:cNvPr id="0" name=""/>
        <dsp:cNvSpPr/>
      </dsp:nvSpPr>
      <dsp:spPr>
        <a:xfrm>
          <a:off x="3344045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3372572" y="3275250"/>
        <a:ext cx="1566268" cy="916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46CCB-0C6C-4FA3-8F63-9C1FF375A34A}">
      <dsp:nvSpPr>
        <dsp:cNvPr id="0" name=""/>
        <dsp:cNvSpPr/>
      </dsp:nvSpPr>
      <dsp:spPr>
        <a:xfrm>
          <a:off x="1071393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1099920" y="28605"/>
        <a:ext cx="1566268" cy="916939"/>
      </dsp:txXfrm>
    </dsp:sp>
    <dsp:sp modelId="{A5916FCC-7519-48DC-AC42-16E8EB503B88}">
      <dsp:nvSpPr>
        <dsp:cNvPr id="0" name=""/>
        <dsp:cNvSpPr/>
      </dsp:nvSpPr>
      <dsp:spPr>
        <a:xfrm>
          <a:off x="2837568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837568" y="366300"/>
        <a:ext cx="240901" cy="241550"/>
      </dsp:txXfrm>
    </dsp:sp>
    <dsp:sp modelId="{E6B8195D-BB68-4A44-BC53-245B2A6EB2EE}">
      <dsp:nvSpPr>
        <dsp:cNvPr id="0" name=""/>
        <dsp:cNvSpPr/>
      </dsp:nvSpPr>
      <dsp:spPr>
        <a:xfrm>
          <a:off x="3344045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3372572" y="28605"/>
        <a:ext cx="1566268" cy="916939"/>
      </dsp:txXfrm>
    </dsp:sp>
    <dsp:sp modelId="{9CF3531A-B19D-4E98-BDD8-1D8B7C32A753}">
      <dsp:nvSpPr>
        <dsp:cNvPr id="0" name=""/>
        <dsp:cNvSpPr/>
      </dsp:nvSpPr>
      <dsp:spPr>
        <a:xfrm>
          <a:off x="5110220" y="285783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110220" y="366300"/>
        <a:ext cx="240901" cy="241550"/>
      </dsp:txXfrm>
    </dsp:sp>
    <dsp:sp modelId="{DCC75E11-FA5C-4566-9757-7234C67B800B}">
      <dsp:nvSpPr>
        <dsp:cNvPr id="0" name=""/>
        <dsp:cNvSpPr/>
      </dsp:nvSpPr>
      <dsp:spPr>
        <a:xfrm>
          <a:off x="5616697" y="78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5645224" y="28605"/>
        <a:ext cx="1566268" cy="916939"/>
      </dsp:txXfrm>
    </dsp:sp>
    <dsp:sp modelId="{EBBBBA92-B7F0-4296-9550-9FD4A970E590}">
      <dsp:nvSpPr>
        <dsp:cNvPr id="0" name=""/>
        <dsp:cNvSpPr/>
      </dsp:nvSpPr>
      <dsp:spPr>
        <a:xfrm rot="5400000">
          <a:off x="6256286" y="1087704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6307584" y="1116924"/>
        <a:ext cx="241550" cy="240901"/>
      </dsp:txXfrm>
    </dsp:sp>
    <dsp:sp modelId="{4C7E467E-3542-4955-B7C7-83E2956A98D8}">
      <dsp:nvSpPr>
        <dsp:cNvPr id="0" name=""/>
        <dsp:cNvSpPr/>
      </dsp:nvSpPr>
      <dsp:spPr>
        <a:xfrm>
          <a:off x="5616697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5645224" y="1651928"/>
        <a:ext cx="1566268" cy="916939"/>
      </dsp:txXfrm>
    </dsp:sp>
    <dsp:sp modelId="{56279E63-F98C-451C-A23B-F83CA5382C2C}">
      <dsp:nvSpPr>
        <dsp:cNvPr id="0" name=""/>
        <dsp:cNvSpPr/>
      </dsp:nvSpPr>
      <dsp:spPr>
        <a:xfrm rot="10800000">
          <a:off x="5129700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5232943" y="1989622"/>
        <a:ext cx="240901" cy="241550"/>
      </dsp:txXfrm>
    </dsp:sp>
    <dsp:sp modelId="{6BEABDA1-0EEB-464A-952F-BE44A7CF8C63}">
      <dsp:nvSpPr>
        <dsp:cNvPr id="0" name=""/>
        <dsp:cNvSpPr/>
      </dsp:nvSpPr>
      <dsp:spPr>
        <a:xfrm>
          <a:off x="3344045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3372572" y="1651928"/>
        <a:ext cx="1566268" cy="916939"/>
      </dsp:txXfrm>
    </dsp:sp>
    <dsp:sp modelId="{72E21683-2307-411D-89E9-A6BEF1A4F257}">
      <dsp:nvSpPr>
        <dsp:cNvPr id="0" name=""/>
        <dsp:cNvSpPr/>
      </dsp:nvSpPr>
      <dsp:spPr>
        <a:xfrm rot="10800000">
          <a:off x="2857048" y="1909105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960291" y="1989622"/>
        <a:ext cx="240901" cy="241550"/>
      </dsp:txXfrm>
    </dsp:sp>
    <dsp:sp modelId="{EB2C6A07-1741-4965-8EB8-C6E24CEBF6A3}">
      <dsp:nvSpPr>
        <dsp:cNvPr id="0" name=""/>
        <dsp:cNvSpPr/>
      </dsp:nvSpPr>
      <dsp:spPr>
        <a:xfrm>
          <a:off x="1071393" y="1623401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1099920" y="1651928"/>
        <a:ext cx="1566268" cy="916939"/>
      </dsp:txXfrm>
    </dsp:sp>
    <dsp:sp modelId="{566C3060-C412-474F-9D84-E1A42DE931B5}">
      <dsp:nvSpPr>
        <dsp:cNvPr id="0" name=""/>
        <dsp:cNvSpPr/>
      </dsp:nvSpPr>
      <dsp:spPr>
        <a:xfrm rot="5400000">
          <a:off x="1710982" y="2711027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-5400000">
        <a:off x="1762280" y="2740247"/>
        <a:ext cx="241550" cy="240901"/>
      </dsp:txXfrm>
    </dsp:sp>
    <dsp:sp modelId="{871E5CE4-221B-40B5-A249-7E6E70EB5960}">
      <dsp:nvSpPr>
        <dsp:cNvPr id="0" name=""/>
        <dsp:cNvSpPr/>
      </dsp:nvSpPr>
      <dsp:spPr>
        <a:xfrm>
          <a:off x="1071393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A</a:t>
          </a:r>
          <a:endParaRPr lang="zh-CN" altLang="en-US" sz="4200" kern="1200" dirty="0"/>
        </a:p>
      </dsp:txBody>
      <dsp:txXfrm>
        <a:off x="1099920" y="3275250"/>
        <a:ext cx="1566268" cy="916939"/>
      </dsp:txXfrm>
    </dsp:sp>
    <dsp:sp modelId="{B08F48C2-1D47-47A4-9060-9D0D5C1AF07E}">
      <dsp:nvSpPr>
        <dsp:cNvPr id="0" name=""/>
        <dsp:cNvSpPr/>
      </dsp:nvSpPr>
      <dsp:spPr>
        <a:xfrm>
          <a:off x="2837568" y="3532428"/>
          <a:ext cx="344144" cy="4025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837568" y="3612945"/>
        <a:ext cx="240901" cy="241550"/>
      </dsp:txXfrm>
    </dsp:sp>
    <dsp:sp modelId="{6ADE43B7-4B7A-42E4-A5E8-CB41352A92CB}">
      <dsp:nvSpPr>
        <dsp:cNvPr id="0" name=""/>
        <dsp:cNvSpPr/>
      </dsp:nvSpPr>
      <dsp:spPr>
        <a:xfrm>
          <a:off x="3344045" y="3246723"/>
          <a:ext cx="1623322" cy="973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/>
            <a:t>B</a:t>
          </a:r>
          <a:endParaRPr lang="zh-CN" altLang="en-US" sz="4200" kern="1200" dirty="0"/>
        </a:p>
      </dsp:txBody>
      <dsp:txXfrm>
        <a:off x="3372572" y="3275250"/>
        <a:ext cx="1566268" cy="916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2017/12/11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2017/12/11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83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8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70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08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73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53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6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078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2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2017/12/11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2017/12/11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2017/12/11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白鹭引擎</a:t>
            </a:r>
            <a:r>
              <a:rPr lang="zh-CN" altLang="en-US" dirty="0" smtClean="0"/>
              <a:t>最佳</a:t>
            </a:r>
            <a:r>
              <a:rPr lang="zh-CN" altLang="en-US" dirty="0" smtClean="0"/>
              <a:t>实践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林超捷，</a:t>
            </a:r>
            <a:r>
              <a:rPr lang="zh-CN" altLang="en-US" dirty="0"/>
              <a:t>白鹭</a:t>
            </a:r>
            <a:r>
              <a:rPr lang="zh-CN" altLang="en-US" dirty="0" smtClean="0"/>
              <a:t>引擎作者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计算开销过大</a:t>
            </a:r>
          </a:p>
        </p:txBody>
      </p:sp>
      <p:sp>
        <p:nvSpPr>
          <p:cNvPr id="4" name="内容占位符 13">
            <a:extLst>
              <a:ext uri="{FF2B5EF4-FFF2-40B4-BE49-F238E27FC236}">
                <a16:creationId xmlns="" xmlns:a16="http://schemas.microsoft.com/office/drawing/2014/main" id="{B96B41E9-F63D-4ED8-9C41-9A0C3F2AB1D9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889247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对骨骼动画使用缓存，优化骨骼开销</a:t>
            </a:r>
            <a:endParaRPr lang="en-US" altLang="zh-CN" dirty="0"/>
          </a:p>
          <a:p>
            <a:r>
              <a:rPr lang="zh-CN" altLang="en-US" dirty="0"/>
              <a:t>避免大量的数学计算与浮点数计算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/>
              <a:t>大量创建对象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13">
            <a:extLst>
              <a:ext uri="{FF2B5EF4-FFF2-40B4-BE49-F238E27FC236}">
                <a16:creationId xmlns="" xmlns:a16="http://schemas.microsoft.com/office/drawing/2014/main" id="{B96B41E9-F63D-4ED8-9C41-9A0C3F2AB1D9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889247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JavaScript </a:t>
            </a:r>
            <a:r>
              <a:rPr lang="zh-CN" altLang="en-US" dirty="0"/>
              <a:t>的对象创建开销很大</a:t>
            </a:r>
            <a:endParaRPr lang="en-US" altLang="zh-CN" dirty="0"/>
          </a:p>
          <a:p>
            <a:r>
              <a:rPr lang="zh-CN" altLang="en-US" dirty="0"/>
              <a:t>不要在主循环中创建对象</a:t>
            </a:r>
            <a:endParaRPr lang="en-US" altLang="zh-CN" dirty="0"/>
          </a:p>
          <a:p>
            <a:r>
              <a:rPr lang="zh-CN" altLang="en-US" dirty="0"/>
              <a:t>分享一个常用的测试函数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F8C447-6C1D-435B-8863-390F759A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3573016"/>
            <a:ext cx="6148873" cy="27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性能是个综合性问题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sp>
        <p:nvSpPr>
          <p:cNvPr id="6" name="内容占位符 13">
            <a:extLst>
              <a:ext uri="{FF2B5EF4-FFF2-40B4-BE49-F238E27FC236}">
                <a16:creationId xmlns="" xmlns:a16="http://schemas.microsoft.com/office/drawing/2014/main" id="{F51B017D-EDC6-4F23-BCA9-5C8B7ECA505A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522007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性能糟糕是“技术术语”</a:t>
            </a:r>
            <a:endParaRPr lang="en-US" altLang="zh-CN" dirty="0"/>
          </a:p>
          <a:p>
            <a:r>
              <a:rPr lang="zh-CN" altLang="en-US" dirty="0"/>
              <a:t>体现在产品上一般存在如下问题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="" xmlns:a16="http://schemas.microsoft.com/office/drawing/2014/main" id="{23BBC52E-EE2B-469F-A498-E3EA31661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600807"/>
              </p:ext>
            </p:extLst>
          </p:nvPr>
        </p:nvGraphicFramePr>
        <p:xfrm>
          <a:off x="6166420" y="1988840"/>
          <a:ext cx="572412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性能问题的元凶是什么？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内容占位符 3">
            <a:extLst>
              <a:ext uri="{FF2B5EF4-FFF2-40B4-BE49-F238E27FC236}">
                <a16:creationId xmlns="" xmlns:a16="http://schemas.microsoft.com/office/drawing/2014/main" id="{18CC957A-D305-4E04-8006-F3AFC2171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7395"/>
              </p:ext>
            </p:extLst>
          </p:nvPr>
        </p:nvGraphicFramePr>
        <p:xfrm>
          <a:off x="2638028" y="1700808"/>
          <a:ext cx="6696744" cy="499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54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渲染内容过多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D5B21688-BB73-4CB9-B365-E4C22485B8AD}"/>
              </a:ext>
            </a:extLst>
          </p:cNvPr>
          <p:cNvGrpSpPr/>
          <p:nvPr/>
        </p:nvGrpSpPr>
        <p:grpSpPr>
          <a:xfrm>
            <a:off x="6598468" y="2420888"/>
            <a:ext cx="4608512" cy="2448272"/>
            <a:chOff x="1125860" y="2060848"/>
            <a:chExt cx="9505056" cy="4392488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F597D6E8-4B22-439E-B0FC-EE876A9E5D4F}"/>
                </a:ext>
              </a:extLst>
            </p:cNvPr>
            <p:cNvSpPr/>
            <p:nvPr/>
          </p:nvSpPr>
          <p:spPr>
            <a:xfrm>
              <a:off x="1125860" y="2060848"/>
              <a:ext cx="9505056" cy="4392488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B32CDCFD-31A0-42A1-BAD3-2B4B8D7B6E1C}"/>
                </a:ext>
              </a:extLst>
            </p:cNvPr>
            <p:cNvSpPr/>
            <p:nvPr/>
          </p:nvSpPr>
          <p:spPr>
            <a:xfrm>
              <a:off x="4690256" y="2636912"/>
              <a:ext cx="2376264" cy="3384376"/>
            </a:xfrm>
            <a:prstGeom prst="rect">
              <a:avLst/>
            </a:prstGeom>
            <a:solidFill>
              <a:srgbClr val="FFA3A3">
                <a:alpha val="40000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内容占位符 13">
            <a:extLst>
              <a:ext uri="{FF2B5EF4-FFF2-40B4-BE49-F238E27FC236}">
                <a16:creationId xmlns="" xmlns:a16="http://schemas.microsoft.com/office/drawing/2014/main" id="{3CF67CA6-B716-4E0F-90A6-F3C3AC97CD68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在屏幕之外的内容，可以设置隐藏，不要执行渲染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6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渲染内容过多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B6A901F-0499-4C56-AEB7-3E1B46102AFF}"/>
              </a:ext>
            </a:extLst>
          </p:cNvPr>
          <p:cNvGrpSpPr/>
          <p:nvPr/>
        </p:nvGrpSpPr>
        <p:grpSpPr>
          <a:xfrm>
            <a:off x="5446340" y="2924944"/>
            <a:ext cx="6624736" cy="1880732"/>
            <a:chOff x="1845940" y="2912294"/>
            <a:chExt cx="8712968" cy="2473572"/>
          </a:xfrm>
        </p:grpSpPr>
        <p:sp>
          <p:nvSpPr>
            <p:cNvPr id="3" name="平行四边形 2">
              <a:extLst>
                <a:ext uri="{FF2B5EF4-FFF2-40B4-BE49-F238E27FC236}">
                  <a16:creationId xmlns="" xmlns:a16="http://schemas.microsoft.com/office/drawing/2014/main" id="{A32A229E-502B-423B-82D8-1213EB310E61}"/>
                </a:ext>
              </a:extLst>
            </p:cNvPr>
            <p:cNvSpPr/>
            <p:nvPr/>
          </p:nvSpPr>
          <p:spPr>
            <a:xfrm>
              <a:off x="1845940" y="4365104"/>
              <a:ext cx="7416824" cy="1020762"/>
            </a:xfrm>
            <a:prstGeom prst="parallelogram">
              <a:avLst>
                <a:gd name="adj" fmla="val 19346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="" xmlns:a16="http://schemas.microsoft.com/office/drawing/2014/main" id="{5ADAFAEA-C5FB-430A-9574-BF2D0723FAC9}"/>
                </a:ext>
              </a:extLst>
            </p:cNvPr>
            <p:cNvSpPr/>
            <p:nvPr/>
          </p:nvSpPr>
          <p:spPr>
            <a:xfrm>
              <a:off x="2422004" y="3641862"/>
              <a:ext cx="7416824" cy="1020762"/>
            </a:xfrm>
            <a:prstGeom prst="parallelogram">
              <a:avLst>
                <a:gd name="adj" fmla="val 193469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="" xmlns:a16="http://schemas.microsoft.com/office/drawing/2014/main" id="{395DC559-DE15-4D75-9257-5166FA45898C}"/>
                </a:ext>
              </a:extLst>
            </p:cNvPr>
            <p:cNvSpPr/>
            <p:nvPr/>
          </p:nvSpPr>
          <p:spPr>
            <a:xfrm>
              <a:off x="3142084" y="2912294"/>
              <a:ext cx="7416824" cy="1020762"/>
            </a:xfrm>
            <a:prstGeom prst="parallelogram">
              <a:avLst>
                <a:gd name="adj" fmla="val 193469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内容占位符 13">
            <a:extLst>
              <a:ext uri="{FF2B5EF4-FFF2-40B4-BE49-F238E27FC236}">
                <a16:creationId xmlns="" xmlns:a16="http://schemas.microsoft.com/office/drawing/2014/main" id="{9C052A17-7797-45F3-B96D-A86BC89BD3C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因为叠加而导致隐藏的内容，可以设置隐藏，不要进行渲染</a:t>
            </a:r>
            <a:endParaRPr lang="en-US" altLang="zh-CN" dirty="0"/>
          </a:p>
          <a:p>
            <a:r>
              <a:rPr lang="zh-CN" altLang="en-US" dirty="0"/>
              <a:t>建议有一个统一的弹窗管理器对这种情况进行管理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52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渲染方式不当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AA35C9FB-91C0-4024-801B-4AC06DD6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291842"/>
              </p:ext>
            </p:extLst>
          </p:nvPr>
        </p:nvGraphicFramePr>
        <p:xfrm>
          <a:off x="2031471" y="1916832"/>
          <a:ext cx="8311413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渲染方式不当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AA35C9FB-91C0-4024-801B-4AC06DD6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506482"/>
              </p:ext>
            </p:extLst>
          </p:nvPr>
        </p:nvGraphicFramePr>
        <p:xfrm>
          <a:off x="2031471" y="1916832"/>
          <a:ext cx="8311413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0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渲染方式不当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AA35C9FB-91C0-4024-801B-4AC06DD6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540911"/>
              </p:ext>
            </p:extLst>
          </p:nvPr>
        </p:nvGraphicFramePr>
        <p:xfrm>
          <a:off x="2031471" y="1916832"/>
          <a:ext cx="8311413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81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当前问题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渲染方式不当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AA35C9FB-91C0-4024-801B-4AC06DD6C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204921"/>
              </p:ext>
            </p:extLst>
          </p:nvPr>
        </p:nvGraphicFramePr>
        <p:xfrm>
          <a:off x="2031471" y="1916832"/>
          <a:ext cx="8311413" cy="4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03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194</TotalTime>
  <Words>259</Words>
  <Application>Microsoft Macintosh PowerPoint</Application>
  <PresentationFormat>自定义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Corbel</vt:lpstr>
      <vt:lpstr>Microsoft YaHei UI</vt:lpstr>
      <vt:lpstr>宋体</vt:lpstr>
      <vt:lpstr>微软雅黑</vt:lpstr>
      <vt:lpstr>黑板 16 x 9</vt:lpstr>
      <vt:lpstr>白鹭引擎最佳实践</vt:lpstr>
      <vt:lpstr>性能是个综合性问题</vt:lpstr>
      <vt:lpstr>性能问题的元凶是什么？</vt:lpstr>
      <vt:lpstr>当前问题-渲染内容过多</vt:lpstr>
      <vt:lpstr>当前问题-渲染内容过多</vt:lpstr>
      <vt:lpstr>当前问题-渲染方式不当</vt:lpstr>
      <vt:lpstr>当前问题-渲染方式不当</vt:lpstr>
      <vt:lpstr>当前问题-渲染方式不当</vt:lpstr>
      <vt:lpstr>当前问题-渲染方式不当</vt:lpstr>
      <vt:lpstr>当前问题-计算开销过大</vt:lpstr>
      <vt:lpstr>当前问题-大量创建对象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《猪来了H5》性能优化分析</dc:title>
  <dc:creator>王泽</dc:creator>
  <cp:lastModifiedBy>Microsoft Office 用户</cp:lastModifiedBy>
  <cp:revision>4</cp:revision>
  <dcterms:created xsi:type="dcterms:W3CDTF">2017-11-24T06:08:21Z</dcterms:created>
  <dcterms:modified xsi:type="dcterms:W3CDTF">2017-12-11T15:36:13Z</dcterms:modified>
</cp:coreProperties>
</file>