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01F0B-9829-D644-9E6A-9F6F5D41AD73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1284C-E662-0E42-99EA-C299470D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2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8F9A-0D16-0A4D-9DAD-9EA6F05E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05600-AC26-F647-93E6-3BA410E3C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996E-DFE9-A044-88AE-51891BFD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34E-6944-8949-9895-4A82756DF548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E345-F8E9-6345-9FB1-420EEF5E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BD813-CBAD-DB4A-8C7C-0BEDF2A0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067D-98B7-5745-B534-B9D0834E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14E9-8CEF-9E47-B9C6-D345790D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739B5-AABF-DC41-98E9-AEBEDFC4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4BA5-3BF1-3146-910E-4515DD81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34E-6944-8949-9895-4A82756DF548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7946-8707-334B-863D-59D92374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6732-A600-8144-8B8C-626F55D5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067D-98B7-5745-B534-B9D0834E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8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EBDBF-E3B2-9D4B-BEC5-97C5AC54D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E9201-FAEC-F94F-ADB4-E49AA09E5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6882A-156C-5C4A-97BA-4F512A85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34E-6944-8949-9895-4A82756DF548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4128-EF26-0F46-864A-4559AA57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B3F3-48F2-F046-9709-E1DB2051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067D-98B7-5745-B534-B9D0834E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B2D-F667-8248-A32E-C96B9227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F6AD-8100-9F47-8429-F2247B95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46923-0B7D-5F4F-91F3-E36931A8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34E-6944-8949-9895-4A82756DF548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9350-1237-A94F-BCE9-2032532C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9B6BB-B3DD-964C-B4DC-7EFF12FF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067D-98B7-5745-B534-B9D0834E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1FDB-3AE9-434C-A55E-A826DC76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F156-F002-1443-9DFB-509F41D9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5DD8-1F63-F941-BDB8-80B6B32E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34E-6944-8949-9895-4A82756DF548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F73B-C55D-684C-ACC3-95A3BA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978C-DAE0-774E-AA69-FADDF309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067D-98B7-5745-B534-B9D0834E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5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6AF2-721A-6445-BAD6-5FF4A5BE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35D3-9621-6647-8D4D-6453B0243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C3C03-C379-214E-BF51-C3F97EA22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8BB44-5155-4040-A51B-6ABEAE5D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34E-6944-8949-9895-4A82756DF548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8B143-6CC1-D14F-A22E-33721F5B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C77ED-4611-FF4C-AF39-EEFB02C2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067D-98B7-5745-B534-B9D0834E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5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B0B0-BABB-8E45-BA72-887D867F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030F6-3016-4741-A40A-66217E6B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5F41F-6D8D-B641-BC12-F8CDBDF79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90421-B88F-9B4D-A024-7AFA48FA1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BDE2D-3C67-C542-A921-93D2332E9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B88BE-C656-5447-B80C-A1C8C92E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34E-6944-8949-9895-4A82756DF548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86D5D-3D0D-1246-ADFD-2C1D48AD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04D88-740A-0F44-9F85-70516045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067D-98B7-5745-B534-B9D0834E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2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74C3-DBE7-0348-81C8-7500BCE9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E6F82-7FB5-F14E-8711-74F2E6F6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34E-6944-8949-9895-4A82756DF548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5B69F-E624-C24B-A88A-A2B554FA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6DE34-456B-EC44-89F5-B4B03EBE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067D-98B7-5745-B534-B9D0834E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B9964-671C-E546-9BAE-AFCD68A4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34E-6944-8949-9895-4A82756DF548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5FA54-A48F-EB45-A989-78ED4B2D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53096-9B6D-6E44-BB3B-3FAC9EF3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067D-98B7-5745-B534-B9D0834E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A251-DE3E-4F4C-B53E-8F2E6EB4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57DE-BC06-4743-AA55-FDE5FC13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5AD1-9FCF-8B46-A211-3B76D8A47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4D0C6-DE44-6D4B-AC29-17D7F03A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34E-6944-8949-9895-4A82756DF548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B09B8-5428-8548-879D-49F2AC50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6C62B-A0E5-F542-91FA-74735F48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067D-98B7-5745-B534-B9D0834E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2340-E1C9-A84C-AEB7-472256FE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660DC-D658-F84C-820A-FF1C5C8A4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2947F-71CF-EA48-A1A6-ACECF51B4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FD1FA-67C0-A640-A58C-170A5876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434E-6944-8949-9895-4A82756DF548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D6EA3-EF87-B245-B74B-2206F491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01F94-1949-FB4F-9F2E-A793D4F9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067D-98B7-5745-B534-B9D0834E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0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3FFE4-DAAF-4243-ABEA-3ABC58C4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3EC5B-07C9-1945-B1C2-24221433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6268-514A-924A-9387-C2E8ED4E2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5434E-6944-8949-9895-4A82756DF548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09669-D197-8549-BD88-894004938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B487-F37F-814E-9863-A77E3BA22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F067D-98B7-5745-B534-B9D0834E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0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6C63-E0A9-0048-BA17-B3D64BEF8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DFA5A-74AC-184E-9C62-844A75121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7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64AC5C-2C57-EB4E-B1BB-A43B1656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8" y="188183"/>
            <a:ext cx="9061525" cy="228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93E175-D21B-5249-A827-1E5AC90F6D8A}"/>
              </a:ext>
            </a:extLst>
          </p:cNvPr>
          <p:cNvSpPr txBox="1"/>
          <p:nvPr/>
        </p:nvSpPr>
        <p:spPr>
          <a:xfrm>
            <a:off x="107576" y="0"/>
            <a:ext cx="137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M1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63EAB50-ED3F-C445-8432-9FD6B5989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8" y="2284436"/>
            <a:ext cx="9061525" cy="228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347D2C7-A73C-5042-8927-35A59CA6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7" y="4380691"/>
            <a:ext cx="9061525" cy="228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6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0571E2F-B7BF-ED41-A7D5-3CC8FAD78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7" y="0"/>
            <a:ext cx="8979131" cy="231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2BC4ED-FA65-3440-9BA6-579D7462BEA2}"/>
              </a:ext>
            </a:extLst>
          </p:cNvPr>
          <p:cNvSpPr txBox="1"/>
          <p:nvPr/>
        </p:nvSpPr>
        <p:spPr>
          <a:xfrm>
            <a:off x="107576" y="0"/>
            <a:ext cx="137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M1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22CF7332-AEE7-D148-8570-9596EF7A3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5" y="2270557"/>
            <a:ext cx="8979131" cy="231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9E84904F-A658-EB4B-AC45-5FA4547D4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5" y="4541114"/>
            <a:ext cx="8979131" cy="231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74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449620B-B2A4-9245-9F33-902A19E3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7" y="-44082"/>
            <a:ext cx="8979131" cy="22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6EB409-ECB5-174D-9DF5-0D84EEBD643A}"/>
              </a:ext>
            </a:extLst>
          </p:cNvPr>
          <p:cNvSpPr txBox="1"/>
          <p:nvPr/>
        </p:nvSpPr>
        <p:spPr>
          <a:xfrm>
            <a:off x="107576" y="0"/>
            <a:ext cx="137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M2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0F4DF485-0CC1-A54A-A3E3-E637EC18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6" y="2294843"/>
            <a:ext cx="8979132" cy="22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00BB6BA4-F7CB-5641-96DD-F27C85FF2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7" y="4563156"/>
            <a:ext cx="8979131" cy="22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83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CBFCC5-D5BB-1B46-92D0-026F45BBB4CC}"/>
              </a:ext>
            </a:extLst>
          </p:cNvPr>
          <p:cNvSpPr txBox="1"/>
          <p:nvPr/>
        </p:nvSpPr>
        <p:spPr>
          <a:xfrm>
            <a:off x="107576" y="0"/>
            <a:ext cx="137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M2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C59495A-B2D9-CF46-BAF9-AC4C6F5A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7" y="55034"/>
            <a:ext cx="8979126" cy="231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FB938AD1-224F-6645-A0BC-E3E3454BB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7" y="2169199"/>
            <a:ext cx="8979126" cy="231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95098599-6CC6-AB47-80D4-9A4400CF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7" y="4486082"/>
            <a:ext cx="8979128" cy="231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36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FB327AB-2F3D-4E4C-B366-22A45F0D6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7" y="-83360"/>
            <a:ext cx="9134612" cy="230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19F1FE-4B0B-1A4F-B631-1661187C46C8}"/>
              </a:ext>
            </a:extLst>
          </p:cNvPr>
          <p:cNvSpPr txBox="1"/>
          <p:nvPr/>
        </p:nvSpPr>
        <p:spPr>
          <a:xfrm>
            <a:off x="107576" y="0"/>
            <a:ext cx="137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M3</a:t>
            </a: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6682BE8A-FC1F-5042-B805-16181A54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4" y="2224231"/>
            <a:ext cx="9134615" cy="230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6F30B655-09F4-FD42-9F8A-24990075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3" y="4531822"/>
            <a:ext cx="9134615" cy="230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07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>
            <a:extLst>
              <a:ext uri="{FF2B5EF4-FFF2-40B4-BE49-F238E27FC236}">
                <a16:creationId xmlns:a16="http://schemas.microsoft.com/office/drawing/2014/main" id="{20B18830-BF72-B24E-93DD-21F5E1DF2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7" y="0"/>
            <a:ext cx="8979132" cy="231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502F0-382A-8441-9783-FAF279A33B4E}"/>
              </a:ext>
            </a:extLst>
          </p:cNvPr>
          <p:cNvSpPr txBox="1"/>
          <p:nvPr/>
        </p:nvSpPr>
        <p:spPr>
          <a:xfrm>
            <a:off x="107576" y="0"/>
            <a:ext cx="137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M3</a:t>
            </a:r>
          </a:p>
        </p:txBody>
      </p:sp>
      <p:pic>
        <p:nvPicPr>
          <p:cNvPr id="6160" name="Picture 16">
            <a:extLst>
              <a:ext uri="{FF2B5EF4-FFF2-40B4-BE49-F238E27FC236}">
                <a16:creationId xmlns:a16="http://schemas.microsoft.com/office/drawing/2014/main" id="{6831BEB6-16AB-3F41-9B12-5BFFF9DD0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3" y="2270557"/>
            <a:ext cx="8979132" cy="231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74B52FEA-5299-DB40-816C-50CF0FA0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99" y="4452627"/>
            <a:ext cx="8979133" cy="231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2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78537137-85D5-1F46-8A9B-3DBD58DE9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7" y="0"/>
            <a:ext cx="8979131" cy="22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CA784B-3D9C-5C46-8C64-DE2B4907A582}"/>
              </a:ext>
            </a:extLst>
          </p:cNvPr>
          <p:cNvSpPr txBox="1"/>
          <p:nvPr/>
        </p:nvSpPr>
        <p:spPr>
          <a:xfrm>
            <a:off x="107576" y="0"/>
            <a:ext cx="137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M4</a:t>
            </a:r>
          </a:p>
        </p:txBody>
      </p:sp>
      <p:pic>
        <p:nvPicPr>
          <p:cNvPr id="7180" name="Picture 12">
            <a:extLst>
              <a:ext uri="{FF2B5EF4-FFF2-40B4-BE49-F238E27FC236}">
                <a16:creationId xmlns:a16="http://schemas.microsoft.com/office/drawing/2014/main" id="{C6A4CD73-6C67-3B43-A5D3-204C0FFB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4" y="2268313"/>
            <a:ext cx="8979133" cy="22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94219990-AE07-D446-AFD8-B1E9D62D6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3" y="4536626"/>
            <a:ext cx="8979131" cy="22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90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>
            <a:extLst>
              <a:ext uri="{FF2B5EF4-FFF2-40B4-BE49-F238E27FC236}">
                <a16:creationId xmlns:a16="http://schemas.microsoft.com/office/drawing/2014/main" id="{B4D30773-9533-EA48-8973-EA40D8A8B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5" y="-1"/>
            <a:ext cx="8979131" cy="231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F4971-3C38-2243-8FF7-C9731293F029}"/>
              </a:ext>
            </a:extLst>
          </p:cNvPr>
          <p:cNvSpPr txBox="1"/>
          <p:nvPr/>
        </p:nvSpPr>
        <p:spPr>
          <a:xfrm>
            <a:off x="107576" y="0"/>
            <a:ext cx="137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M4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3ECFD60A-EF1B-B04B-867F-15DC7EDB5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38" y="2316884"/>
            <a:ext cx="9034597" cy="23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E4BFA9F8-D2CD-3D40-B943-AE6616317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05" y="4464373"/>
            <a:ext cx="8979132" cy="231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16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8</Words>
  <Application>Microsoft Macintosh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Chongxue Bie</dc:creator>
  <cp:lastModifiedBy>Chongxue Bie</cp:lastModifiedBy>
  <cp:revision>132</cp:revision>
  <dcterms:created xsi:type="dcterms:W3CDTF">2020-11-22T19:43:48Z</dcterms:created>
  <dcterms:modified xsi:type="dcterms:W3CDTF">2020-12-19T14:59:33Z</dcterms:modified>
</cp:coreProperties>
</file>