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315" r:id="rId2"/>
    <p:sldId id="285" r:id="rId3"/>
    <p:sldId id="288" r:id="rId4"/>
    <p:sldId id="316" r:id="rId5"/>
    <p:sldId id="302" r:id="rId6"/>
    <p:sldId id="289" r:id="rId7"/>
    <p:sldId id="317" r:id="rId8"/>
    <p:sldId id="308" r:id="rId9"/>
    <p:sldId id="295" r:id="rId10"/>
    <p:sldId id="309" r:id="rId11"/>
    <p:sldId id="310" r:id="rId12"/>
    <p:sldId id="318" r:id="rId13"/>
    <p:sldId id="319" r:id="rId14"/>
    <p:sldId id="320" r:id="rId15"/>
    <p:sldId id="324" r:id="rId16"/>
    <p:sldId id="322" r:id="rId17"/>
    <p:sldId id="323" r:id="rId18"/>
    <p:sldId id="321" r:id="rId19"/>
    <p:sldId id="325" r:id="rId20"/>
    <p:sldId id="326" r:id="rId21"/>
    <p:sldId id="327" r:id="rId22"/>
    <p:sldId id="311" r:id="rId23"/>
    <p:sldId id="329" r:id="rId24"/>
    <p:sldId id="328" r:id="rId25"/>
    <p:sldId id="330" r:id="rId26"/>
    <p:sldId id="312" r:id="rId27"/>
    <p:sldId id="303" r:id="rId28"/>
    <p:sldId id="304" r:id="rId29"/>
    <p:sldId id="305" r:id="rId30"/>
    <p:sldId id="307" r:id="rId31"/>
    <p:sldId id="306" r:id="rId32"/>
    <p:sldId id="287" r:id="rId3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101"/>
    <a:srgbClr val="12B789"/>
    <a:srgbClr val="FEF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53"/>
    <p:restoredTop sz="94444"/>
  </p:normalViewPr>
  <p:slideViewPr>
    <p:cSldViewPr showGuides="1">
      <p:cViewPr varScale="1">
        <p:scale>
          <a:sx n="82" d="100"/>
          <a:sy n="82" d="100"/>
        </p:scale>
        <p:origin x="92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10-26T08:59:46.3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7580 4101 0,'-13'0'125,"0"0"-110,0 0 1,-14 0-1,-13 13 1,-12 14 0,25-14-1,-39 0 1,26 14 0,14-27-1,13 13 1,-1 0-1,14 0 17,0 1-17,-26 25 1,13 1 0,-14-14-1,14 1 16,-13 13-15,26-1 0,-14-12-1,14 26 1,0-14 0,0-12-1,0-14 1,0 0-16,0 0 15,0 14 1,0-14 0,0 14-1,0-1 1,0-13 15,14 14-15,-14-14 15,13 0-15,0-13-1,0 13 1,0 1 0,27-1-1,-13-13-15,26 26 16,-14-26-1,14 0 1,-13 14 0,13-14-1,39 0 17,-26 0-17,27 0 1,79 0-1,-53 0 1,-26 0 0,-80 0-1,13 0 1,1-14 0,-14 14-16,14 0 15,-1 0 1,-13-13-1,0 13 1,27 0 0,13-13-1,13 0 17,-13-1-17,0 1 1,-13 0-1,-1 0 1,-39-14 0,14 14-1,-14 0 17,13 13-32,-13-27 15,26 1 1,-26 13-1,14-1 1,-14-12 0,13 0-1,0-14 17,0 27-17,-13-14 1,0 14-1,13-14 1,-13 14 0,-13-13-1,13-14 1,-13 40 0,13-26-1,0 12 1,-26-12-1,-1 13 1,1-27 0,12 14 15,-25 12-15,-1-25-1,0 12 1,1 1-1,-1-14 1,14 40-16,12-13 16,-25 13-1,12 0 1,1 0 0,12 0-1,-12 0 1,13 0-1,-14 0 1,14 0 0,-27 0 15,-39 0-15,-14 0-1,14 0 1,13 13-1,26 0 1,27-13 125,0 0-126,0 0 1,-1 0 0,1 0-1,-13 0 1,12 0 15,1 0 78,0 0-109,0 0 16,-14 0-16,-12 0 16,25 0-1</inkml:trace>
  <inkml:trace contextRef="#ctx0" brushRef="#br0" timeOffset="7170.168">17251 4154 0,'-13'0'16,"-1"0"0,-12 0-1,-1 0 17,14 0-32,0 0 31,0 13-16,0-13 1,-14 13 0,14-13-1,13 14 1,-40-1 0,27-13-1,0 0-15,-1 0 16,-12 13-1,0 0 1,-1 1 0,-13 12-1,27-26 17,-13 26-17,-1-26 1,1 27-1,-1-14 1,14 14 0,-13-14-1,26 0 1,-14 14 15,14 25-15,0 1-1,14-13 1,-1-27 0,13 14-1,1-1 1,13 14 0,-14-14 15,0-12-16,1-1 1,13-13 0,-14 13-16,14 0 15,13 1 1,39-1 0,14-13-1,-13 0 1,-1 0-1,1 0 1,-1 0 0,-12-13 15,-1 13-15,-52-14-1,-1 14 1,1 0-1,-1 0 1,40-13 0,40 0-1,-13 13 1,-80 0 0,27 0-1,-1 0 1,1-13-1,-14 13 1,-12 0 0,-1-14 15,13 1-15,1-13-1,-1 26-15,14-14 16,-27 14-1,0 0 1,1 0 0,12 0-1,27 0 1,0 0 0,-27 0-1,1 0 1,-14 0 31,-13-13-32,13 13 1,-13-13-16,14-13 31,-14 12-31,0-12 16,0-1-1,0 1 1,0-1 0,0 14-1,-14 13 1,-12 0 0,-1-13-1,14 0 1,-13 0-1,-14-1 1,27 1 15,-14 13-15,-26-13 0,40-14-1,-27 1 1,-12-1-1,-1-12 1,0 12 0,13 14-1,0-13 1,14 12 0,-1 1-1,-12 0 1,-1 0-1,27 13 1,-27-13 15,0-1-15,1 14-16,-14 0 16,-13 0-1,26 0 1,14 0-1,-14 0 1,13 0 0,1 0-1,-27 0 1,0 0 0,-13 0-1,26 0 1,27 0-1,13 14 17,-13-14 93,0 0-110,-1 0 32,1 0 0,0 0-31,0 0-1,-27 0 1,0 0 0,27 0-16,-13 0 15</inkml:trace>
  <inkml:trace contextRef="#ctx0" brushRef="#br0" timeOffset="14465.203">10186 5093 0,'-13'0'0,"-13"0"328,-1 0-312,-52 0-16,-53 0 15,13 0 1,13 0-1,53 0 1,13 0 0,40 13 62,-13-13-63,0 0-15,-1 14 16,-38-14 0,12 13-1,0-13 1,14 0 0,26 13-1,-14-13 1,1 13-1,0 1 1,13-1 15,-13 0-31,13 0 16,-13 1 15,-1 12-15,1-26-16,0 26 15,0-12 1,13-1 0,-14 0-1,14 0 1,-13 1 0,13-1-1,0 0 16,-13 0-15,0 14 0,13-14 15,0 0-15,0 0 15,0 1-16,0-1-15,0 13 16,0-12 0,0-1 31,13-13-16,0 13-16,0 0-15,1 0 16,12 1 0,1-14-1,-14 13 17,26-13-17,-12 0-15,13 13 16,-1-13-1,-12 13 1,39-13 0,-13 0-1,13 0 1,-13 14 0,-13-14-1,-14 0 16,1 0-15,39 0 0,13 0-1,-13 0 17,-39 0-32,12 0 15,-25 0-15,52 0 16,-13 0-1,-27 0 1,14 0 0,-1 0-1,1 0 1,0 0 0,0 0-1,12 0 1,1 0-1,-13 0 17,-27 0-17,0 0 1,1 0 0,-1 0-1,0 0 1,14 0-1,12 0 1,27 0 0,-13 0-1,0 0 1,-39 0 0,-1 13-1,0-13 48,0 0-48,-13-13 1,13 13-16,-13-14 16,14 14-1,-1 0 1,0-13-1,-13 0 17,13 0-17,-13-14 1,14 14 0,-14-13-1,0-1 1,0-13-1,0 14 1,0-14 0,0 14-1,-14 26 1,1-40 0,0 14-1,13 12 1,0 1-1,-13-26 1,-1 25 0,1-12-1,0 26 1,0-13 15,0-1 0,13 1-15,-14 13 0,1 0-1,0-13-15,-14 0 16,14-1 0,-40 14-1,14-13 1,-14 13-1,0-13 1,13 13 0,-39 0-1,65 0 1,1 0 0,-13 0-1,-1 0 1,-12 0-1,12 0 1,14 0 47,0 0-48,-14 0 1,1 0-1,-14 13 1,27-13 0,0 0-16,-1 0 15,1 0 1,-40 0 0,40 0 15,-13 0-16,12 0 1,1 0 0,0 0-1,0 0 1</inkml:trace>
  <inkml:trace contextRef="#ctx0" brushRef="#br0" timeOffset="33163.89">14579 6959 0,'-14'0'109,"1"13"-93,-13 0-1,12 0-15,-25 27 16,12-27 0,14 14-1,0-14 1,13 0 62,0 0-62,-13 1-16,13-1 15,0 13 1,0-13-1,0 14 1,0-1 15,0 1-15,0-14 0,-14 0-16,14 27 15,0-27 16,0 0-15,-13-13-16,13 14 16,0 12-1,0-13 1,0 1 0,0-1-1,13 0 63,1-13-78,12 13 16,14 0 0,-1 1-1,-25-1 1,12-13-16,14 13 15,13 0 1,13-13 0,26 0-1,14 0 1,-13 0 0,-40 0-1,-27 0 1,1-13 15,-14 13-15,13-13-1,41-14 1,-1 14 0,-27 0-1,-25 0 1,39 13-1,-14-13 1,14-1 0,0 1-1,-26 0 1,-14 13 0,0 0-1,13-13 1,1 13-1,-1 0 17,1 0-17,-14 0 1,13 0 0,1 0-1,-1 0 1,-12-14-1,39 1 1,-1 13 0,-25 0-1,-1 0 1,-12 0 31,-1 0-32,0 0 1,14 0 0,-14 0-1,0 0 1,13-13 15,-12 13-15,-1 0-1,-13-13 1,0-14 0,0 14-1,0 0 1,0 0-16,0-1 16,0 1-16,-27-13 15,1 12 16,26 1-15,-13 13-16,0 0 16,-14-13-1,1 0 1,12 0 15,1-14-15,-13 27-1,-1-13 1,27 0 0,-26-1-1,-14-25 1,27 39-16,-14-27 16,1 27 15,-1-13-16,1 13 1,-14 0 0,27 0-1,0 0 17,13-13-17,-27 13 16,-12-13-31,-27-1 16,-27 1 0,53 0-1,14 13 1,13 0 0,-1 0 15,-12 0-16,-1 0 1,14 0 0,-13 0-1,-14 0 1,-13 0 0,-13 0-1,0 13 1,26-13-1,-26 0 1,-53 0 0,40 27-1,39-14 1,0-13 359,14 0-359,-1 0-16,14 0 15</inkml:trace>
  <inkml:trace contextRef="#ctx0" brushRef="#br0" timeOffset="41443.189">16470 7911 0,'-13'0'62,"0"0"1,-27 0-47,14 13-16,-1 1 15,1-1 1,-1 0-1,14-13 1,13 13 0,-13-13-1,-14 27 1,14-14 0,13 0-1,-13 0 1,0 14 15,0-27-31,13 26 31,0-13-15,-14-13 0,14 27-1,0-14 1,0 0-1,-13 14 1,13-1 0,0 1-1,0-14 17,13-13-17,-13 13 1,27 14 15,-1-14-15,1 0-1,-14-13 1,27 13 0,-1 1-1,1-1 1,-14-13-1,-12 13 1,12-13 0,-13 13-1,1-13-15,65 0 16,0 0 0,-13 0-1,-39 0 16,-1 0-15,1 0 0,-14 0-1,0 0 1,14 0 0,-1 0-1,27 0 1,0 0-1,-13 0 1,-14 0 0,1 0-1,-1 0 1,27 0 0,-13 0-1,-14 0 16,1 0-15,39-13 0,-27 0-1,-12 13 1,-14 0 0,0 0 30,27 0-30,0 0 0,-1 0-1,-12 0-15,13 0 16,-27 0 0,13 0-1,1 0 16,-14 0-15,13-13 0,-26-1 15,14 14-15,-14-13 15,13 13-16,0-13 32,14 13-31,-14-13-16,13 13 16,-13 0 15,-13-14-16,14 1 1,-14 0 47,13 0-48,-13 0-15,0-1 16,0 1 15,0 0-31,0 0 16,0-1-1,0 1 1,0 0 0,0 0 15,0-1-16,0 1 1,0-13 0,0 13-1,0-14 1,0 1 0,0 12-1,0 1 1,-13 13 31,13-13-32,-14 13-15,1-13 16,-26 0 0,12-14-1,14 14 1,-27-14 15,14 1-15,12 26-1,-12-13 1,-14-1 0,27 14-16,-13 0 15,-27 0 1,-13 0-1,-27 0 1,14 0 0,-14 0-1,53 0 1,1 0 15,25 0 0,1 0-15,0 0 0,0 0-1,-1 0 17,1 0-17,0 0-15,-13 0 16,-1 0-16,-39 14 15,0-1 1,26-13 0,14 0-1,-1 13 17,14-13-17,0 0 79,13 13-94,-13-13 16,-27 27-1,27-14 1,-14-13-1,27 13 1,-13-13 0,0 0-1,13 14 157,-14-14-125,1 0-47,0 13 16,-13 0-16,-1 0 15,14-13 1,0 0 0,-1 0-1,1 0 141,0 0-140,0 0 0,-1 0-1</inkml:trace>
  <inkml:trace contextRef="#ctx0" brushRef="#br0" timeOffset="56729.626">820 10239 0,'13'0'63,"1"0"-32,-1 0-15,13 0-1,27 0 1,-13 0-1,0 0 1,-27 0-16,13 0 16,-12 0-1,25 0 1,14 0 0,-26 14-1,-14-14 1,13 13-1,14 0 1,-27-13 15,0 0-15,14 13 0,-14-13-1,14 0 1,-1 0-1,14 0 1,-27 0-16,0 0 16,14 0-1,-1 0 1,1 0 0,-1 0-1,27 0 1,-13 0-1,-27 0 1,13 0 15,-12 0-15,12-13 0,-13 0-1,0 13 1,1 0-1,-1-13 1,27-1 0,-27 1-1,0 0 1,14 13 0,-14-13-1,0-1 1</inkml:trace>
  <inkml:trace contextRef="#ctx0" brushRef="#br0" timeOffset="128228.404">10491 10160 0,'13'0'16,"0"0"-16,0 0 16,14 13-1,-1 0 1,-12 14 0,-1-27-1,0 0 1,0 0 15,0 0 32,1 0-48,25-13 1,28-14-16,25 14 15,-26-13 1,-13 12 0,-26 14-1,-14 0 1,13 0 0,-12 27-1,25-1 1,-12 14 15,-14-27-15,13 14-1,1-14 1,13 0 0,-14 0-16,14-13 15,52 0 1,14 0-1,-40-53 1,-52 53 0,-1 0-1,0-13 1,0 0 15,0 13-15,1-13-1,-1 13 1,0 0 15,0 0-15,-13-14 0,14 14 15,-14-13 0,0 0-15,0 0 15</inkml:trace>
  <inkml:trace contextRef="#ctx0" brushRef="#br0" timeOffset="130587.049">14870 10120 0,'0'14'31,"13"-1"-31,-13 13 15,13 14 1,14 0 0,-1-1 15,-13 14-15,14-26-1,-27-14 1,13-13 15,0-40-15,14 1-1,12-54 1,-26 66 0,1 27-1,-1 0 1,-13-13-1,13 13 1,0 0 15,14 13-15,-14-13 0,0 14-1,1-14-15,12 13 16,14 0-1,-1-13 1,-25 0 0,-1 0 31,0 0-47,0 0 31,-13-13-16,14 13 1,-1-27 0,0 14-1,27 13 1,-14 0 0,-13 0-1,1 0 1,12 0-1,1 13 1,-14-13 0,-13 14 15,13-14-15,80 0-1,26 0 1,-53 0-1,-53 0 32,0 0-47,0 0 16,1 13 0,-1-13-1,0 0 48</inkml:trace>
  <inkml:trace contextRef="#ctx0" brushRef="#br0" timeOffset="132571.114">17873 10120 0,'13'0'78,"0"0"-78,0 14 15,14-14 1,12 39 0,-12-12-1,13-1 1,-14-13-1,14-13-15,26 14 16,-53-14 0,-13-14 31,13 14-32,-13-13-15,0 0 16,27-14-1,26 1 17,-14 13-32,-25 13 47,-1 0-32,0 13 1,14 0-16,12 14 15,-26-1 1,14-13 0,-14-26 62,0-13-78,14-1 15,13 1 1,39-14-16,-53 40 16,-12 0 31,12 0-32,1 0 1,-14 0-16,13 13 15,14 1 1,-14-1 0,-12 0-1,12-13 1,-13 13 0,14-13-1,-14 13 1,13-13 15,14 0-15,-27 0 15,1-13-31,12 0 16,27-13-1,26 12 1,1-12-1,-67 26 1,-13-13 0</inkml:trace>
  <inkml:trace contextRef="#ctx0" brushRef="#br0" timeOffset="139665.963">9247 11576 0,'13'0'93,"1"0"-93,-1 0 16,0 0 0,0 0-1,1 13-15,25-13 16,41 13 0,65-13-1,-26 0 1,-53 0-1,-52 0 1,-1 0 62,0 13-62,0-13-1,27 0 1,13 13 0,-27-13-1,1 14 1,-1-14 0,27 0-1,13 0 1,-39 0-1,12 0 1,-12 0 0,-1 0-1,14 0 1,13 0 0,-27 13-1,41-13 1,-41 0-16,40 0 15,14 0 1,-14 0 0,-13 0-1,-40 0 1,0 0 31,0-13-32,1 13 1,-1-27 0,13 14-1,1 0 1,-14 0 15,0 13-31,14-14 31,-14 14-15,-13-13 47,0 0-48,0 0-15,0-1 16,0 1-1,0-27 1,0 14 0,0 13-1,0 0 1,0-1 0,0-12-1,0 13 1,0-1-1,-13 1 1,-14-27 0,1-12-1,-14 12 1,0-13 0,14 0-1,-14 13 1,14 1-1,12 12 1,1 1 15,0 26 1,0 0-32,-14-27 15,-12 27 1,-27-13-1,-14 13 1,14 0 0,-40-13-1,27 13 1,-14-27 0,14 27-1,26 0 1,13 0-1,1 0 1,25 0 0,-39 0 15,14 14-15,-1-1-1,27 0 1,0-13-1,-1 13 1,1 1 0,-13-1-1,12-13 1,-12 13 0,13-13-1,-14 0 1,1 26 15,-54 1-15,14-14-1,0 14 1,40-14 0,26 0 62,-14-13-78,1 40 15,0-40 1,0 0 0,13 13-16,-13-13 15,13 13 16,0 0-15,0 1 0,0-1-1,0 13 1,0 1 0,0 12-1,0-25 1,0 25-1,0-12 1,0-14 0,0 0-1,0 1 17,0-1-32,0 0 15,0 0 1,13 0 15,-13 1-15,13-1 15,-13 0-15,13-13-1,-13 13 1,13 1-1,-13-1 1,14-13 0,-14 13-1</inkml:trace>
  <inkml:trace contextRef="#ctx0" brushRef="#br0" timeOffset="148195.21">12039 12449 0,'13'0'62,"0"0"-62,13 0 16,1 26 0,-14-26-16,14 27 15,-14-1 17,13 14-32,-12-27 15,-1-13 48,0 0-63,0 0 15,0 0 48,1-13-48,12-1-15,67-25 16,13-1 0,-80 27-1,-13 13 79,0 0-94,1 0 16,-1 0-1,0 0 1,0 13 0,1 0-1,-1 1 1,-13-1-1,13-13 48,0 0-32,-13-13-15,14 13-16,-14-14 15,13 14 1,-13-13 47,13-13-48,0 26-15,0-27 16,27 1-1,-13 13 1,-27-1 0,13 1-1,13 0 1,-12 13 0,-1 0 15,0-13-16,0 13 1,0 0 0,1 0-1,-1 0 1,27 0 0,-27 13-1,0 0 1,0 0-1,1 1 1,-1-1 0,0-13-1,-13 13 1,13-13 125,0 0-126,-13-13 1,0 0-1,14-1 1,-1-12 0</inkml:trace>
  <inkml:trace contextRef="#ctx0" brushRef="#br0" timeOffset="150757.11">18468 12449 0,'13'0'63,"0"0"-63,14 13 16,-14 0-16,14 0 15,-14 1 1,0-1-1,0-13 17,0 0-17,1 0 1,39-13 15,52-40-15,28-13-1,-67 13 1,-53 53 15,0 0-15,1 0-16,-1 13 16,13 13-1,1 1 1,-14-27 15,-13 13 16,13-13-31,0 0-1,1 0 16,-1 0-15,0 13 0,0 0-16,1 1 15,-1-14 1,0 0 0,0 0-1,14-14 1,-27-12-1,13 13 17,0 13-17,0 0 17,14-13-17,-27-1 1,13 14 15,0 0-15,14 0-16,-1 14 15,-13-1 1,1-13 0</inkml:trace>
  <inkml:trace contextRef="#ctx0" brushRef="#br0" timeOffset="74327.545">15253 9327 0,'13'0'78,"1"0"-62,-1 0 0,27 0-1,13 0 1,26 0-1,-13 13-15</inkml:trace>
  <inkml:trace contextRef="#ctx0" brushRef="#br0" timeOffset="74764.886">16007 9353 0,'14'0'32,"-1"0"-32,0 13 15,66 14 1,27-1-1,26 14 17,14-40-17,0-27 1,52 1-16</inkml:trace>
  <inkml:trace contextRef="#ctx0" brushRef="#br0" timeOffset="75249.041">17370 9485 0,'0'0'0,"106"0"16,-53 14 0,-40-14-1,0 0 32,0 0-16</inkml:trace>
  <inkml:trace contextRef="#ctx0" brushRef="#br0" timeOffset="80638.39">15465 9353 0,'13'0'172,"-13"-13"-156,13 13-16,1 0 15,52 0 1,-27 0 0,-12 0-1,-1-13 1,1 13-1,-1 0 1,-13 0 0,1 0-1,-1 0 1,13 0 0,-12 0 15,12 0-16,14 0 1,-27 0 93,0 0-93,0 0 15,1 0-31,39 0 16,-27 0 0,-13 0-1,14 0 16,-14 0-15,13 0 0,-12 0 31,-1 0-32,0 0 1,14 0-16,-1 0 15,40 0 1,-13-14 0,-40 14-1,1 0 1,25 0 15,27 0-15,-52 0-1,-1 0 1,0 0-16,14 0 16,-14 0-1,13 0 1,1 0 0,-1 0-1,1 0 16,12 0-15,-12 0 0,-1 0-1,14 0 1,-27 0 0,0 0-1,1 0 32,12 14-31,-13-14-1,27 0-15,26 13 16,13-13 0,1 13-1,-54-13 1,-12 0 31,-1 0-32,0 13 1,0-13-16,-13 13 16,27 1-1,-1-1 1,1-13-1,-14 0 1,0 13 0,0-13-1,1 0 1,-1 0 0,13 0-1,-13 0 1,27 0-1,0 0 1,-27 0 0,27 0-1,26 0 17,-26 0-17,-1 0 1,14 0-1,-26 0 1,39 0 0,13 0-1,27-13 1,-40 13 0,-26 0-1,-27 0 1,0 0-1,14 0 1,-14 0 0,0 0-1,0 0 17,1 0-17,12 0 1,1 0-1,52 0 1,-13 0 0,13 0-1,14 0 1,-27-13 0,-53 13-1,1 0 63,-1 0-78,0 0 16,53 0 0,-52 0-1,52 0-15,13 0 16,27-14-1,-14 14 1,-12 0 0,-1 0-1,14-13 1,26 13 0,0-13-1,-40 13 1,40 0-1,-39 0 1,26-13 15,-1 13-15,-12 0 0,13 0-1,-40 0 1,-13 0-1,13 0 1,-13 0 0,0-27-1,13 27 1,0 0 0,27 14-1,-54-14-15,41 0 16,-40 0-1,39 0 1,-39 0 0,-1 0-1,14 0 17,-13 0-17,13 0 1,0 0-1,0 0 1,26 13 0,53 13-1,54-13 1,-1-13 0,-40 0-1,-12 0 1,-28 0-1,1 0 1,-26 0 0,-54 0 15,27 0-15,-13 0-1,13 0 1,13 0-1,0 14 1,40-14 0,13 13-1,13-13 1,-66 0 0,-39 0-16,-14 0 31,0 0-16,0 0 1,67 0 0,26 0-1,-40 13 1,0-13 0,-13 13-1,-14-13 1,-12 0-1,-1 0 1,-12 0 0,12 0-1,14 0 1,66 0 0,-14 0-1,-79 0 16,40 0-15,106 0 0,66-39 15,-106 25-15,-106 14-1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10-26T10:06:08.9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18217 5120 0,'-14'0'94,"-12"0"-94,-1 0 15,1 13-15,0 0 16,-14 0-16,0 1 16,-13 12-16,27 1 15,-27 25 1,26-38 0,14 12-16,-13-13 15,12 14-15,1-14 16,13 0-16,-13 1 0,13 12 15,-13-13-15,13 14 16,0-14 0,0 0-16,0 0 15,0 1-15,0 12 0,-13 0 16,13 1 0,0-14-16,0 14 15,0-14-15,0 13 16,0 1-1,0-14-15,13 0 16,-13 0-16,0 14 16,13-1-16,13 1 15,-12 13-15,12-1 16,1 1-16,26-14 16,-40-12-1,0 12-15,27-13 16,-14 1-16,1-1 15,-1-13 1,-13 13-16,1-13 16,-1 0-16,0 0 15,0 0-15,0 0 16,14 0-16,-1 0 16,1 0-16,12 0 15,14 0-15,-13 0 16,0 0-16,-27 0 15,0 0-15,0 0 204,-13-13-204,40-14 15,0 1-15,0-14 16,-14 27-16,14 0 15,-14-1-15,1-12 16,-1 26-16,-13 0 16,1 0 15,-14-13 16,13 13-32,0 0-15,0-13 16,0 13-16,-13-14 31,14 1-31,-1 0 16,-13 0-16,26-1 16,-26 1-16,0 0 15,14-14 1,-14-12-1,0 26-15,0-14 16</inkml:trace>
  <inkml:trace contextRef="#ctx0" brushRef="#br0" timeOffset="392.947">18918 5477 0</inkml:trace>
  <inkml:trace contextRef="#ctx0" brushRef="#br0" timeOffset="1913.188">18799 5834 0,'13'-26'110,"0"-1"-110,-13 14 15,27-27-15,-14 1 16,26-14-16,-25 26 16,-1-13-1,-13 1-15,13 26 16,-13-1-1,0 1 1,0 0 47,0 0-48,0-1 1,0-12-16,13 26 15,-13-26-15,0-1 16,0 1-16,0-1 16,0 1-16,0 12 15,0 1-15,-13 0 16,13 0 0,-13 13-1,0 0 1,13-13-16,-14 13 15,1-14-15,0 1 16,0 0-16,0 0 16,-14 13-16,14 0 15,-14-14 1,1 1-16,0 0 16,-1 13-16,14-13 15,0-1-15,-1 14 16,1-13-1,0 13 1,0 0 0,-1 0-16,1 0 15,0 0 1,0 0 0,0 0-1,-1 0-15,1 13 16,0-13-16,0 14 15,-1-14-15,-12 13 16,-1 0-16,1-13 16,13 0-16,-14 0 15,14 13-15,0-13 16,0 0 0,-1 0-16,1 0 0,0 0 31,0 0-16,-1 0 1,1 0 31,0 0 0,0 0-32,0 0-15,-1 0 16,1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10-26T09:02:29.8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19672 2937 0,'13'0'31,"0"0"-15,14 0-1,12 26 1,1-26-1,-27 27 1,27-14 0,0 0-1,13 14 1,-27-27-16,40 13 16,0 0-1,-13-13 1,-40 0-1,1 0 32,-1 0-31,0-13 0,0 0-1,1-1 1,-1 14 31,0 0-47,0 0 15,53 40 1,-26-27-16,40 27 16,-14 0-1,-27-27 1,-12-13-1,-1-26 1,14-27 0,26-14-1,-26 28 17,-27 26-17,0 13 1,14 0 31,26 0-32,26 0 1,14 0 0,-67 0-16,-13 0 62,1 13-46,-1-13-1,26 26 1,-12 1 0,-27-14-1,13-13 16,14-27-15,-1-25 0,14 38-1,-1-12 1,-25 26 31,-1 0-32,0 0-15,27 0 16,13 26 0,26 1-1,27-14 17,-66-13-17,-27 0 1,-13-13 31,0 0-32,13-1 1,0-12-16,-13 13 31</inkml:trace>
  <inkml:trace contextRef="#ctx0" brushRef="#br0" timeOffset="1966.567">22794 2977 0,'13'0'31,"0"13"-16,1 0-15,12 0 16,-13-13-16,0 13 31,1 1-15,-1-14 0,27 0-1,65 0 1,41-27-1,-80 14 1,-53 13 15,1 0-15,-1 0 0,0 0-1,0 13-15,27-13 16,13 40-1,-13-27 1,-27-13 15,13 0-15,14-40 0,0-26-1,39 40 1,-66 13-1,14 13 1,12 13 0,14 27-1,-13-1 1,-27-26 0,0 1-1,1-14 16,-1 0-15,13 0-16,133 0 31,-13 0-15,-67 0 0,-53 0-1,-12 0 1,-1 0-1,0 0 48,-13-14-63,13 1 16,-13 0-1,27 0 1,-14 13-1,0 0 17,14 0-17,-1 0 1,1 13 0,-1-13-1,-26 13 1,40-13-1,-14 0 1,-13 0-16,1 0 16,-1 0-1,0 0 17,0 0 46,1 0-31,-1 0-16,0 0-16</inkml:trace>
  <inkml:trace contextRef="#ctx0" brushRef="#br0" timeOffset="73590.341">17423 3863 0,'0'13'47,"0"0"-15,0 1 14,13-14-30,-13 13-16,27 0 16,12 14-1,-26-14 1,40 0 0,0 0-1,40 0 1,-27-13-1,-26 14 1,-27-14 15,13 13-15,1-13 0,13 0-16,-1 0 15,146 0 1,-66 0-1,-26 0 1,-27 0 0,-39 0-1,-14 0 32,0 0-31,0 0-1,14 0 1,-1 0 0,40 0-1,-13 0-15,-13 0 16,13 0 0,0 0-1,-27 0 1,-12 0 31,-1 0-32,26-13 1,1-1 0,-27 14-1,14-13 1,13 0-1,-1 13 17,-39-13-32,27 13 15,12-13 1,1-1 0,-27 14-1,14 0 1,-14 0-1,0 0 48,0-13-47,1 13-1,-1-13 1,13 13-16,1 0 15,-27-13 17,13 13-32,0 0 15,1 0 17,-1-27-17,0 27 1,0-13-1,0 0 1,1-1 0,-1 1-1,0 13 1,0 0 0,1-13-1,-14 0 1,0-14 15,0 14-15,0 0-16,0 0 31,0-1-31,0-12 16,0-1-1,0 14 1,0 0-1,0 0 1,0 0 0,0-1-1,-14 1 17,1 13-17,-13-13 1,12 13 15,1-13-31,-40-1 16,14-25-1,-14 12 1,13 1 0,0 13-1,27-27 1,-13 27-1,12 13 1,1 0 0,0-14-1,0 1 1,-14 0 15,1 0-15,13 13-1,-14-13-15,-39-1 16,-13 1 0,-27 13-1,-13-13 1,13 13 0,0-13-1,27 13 1,-1-14-1,1 14 1,52 0 0,1 0-1,-14 14 17,-13-1-17,-66 53 1,40-40-1,-53 27 1,39 0 0,67-26-1,-1-1 1,14-26 0,0 13 93,-1-13-93,14 14-1,-26-14-15,-14 26 31,14 1-15,-1-1 0,1-13-1,26 0 188,-13 1-187,-1 12-16,14-13 16,0 1-1,0-1 1,0 0 0,0 14-1,0-1 1,0 0-1,0-12 1,0-1 0,14-13 15,-14 13-31,0 0 31,13-13 16</inkml:trace>
  <inkml:trace contextRef="#ctx0" brushRef="#br0" timeOffset="82806.923">9062 4789 0,'13'0'125,"0"0"-125,1 0 15,12 13 1,1-13 0,-1 13-1,-13-13 1,14 14-1,-14-14-15,13 0 16,-12 13 0,-1-13 15,0 0-15,0 0-1,1 0 1,-1 0-1,13 13 1,14 0 0,0 1-1,-1-14 1,1 0 0,-14 0-1,1 13 1,-1-13-1,1 0 1,-1 0 0,27 0 15,13 0-15,-26 0-1,-13 0 1,-14 0-1,0 0 1,0 0 31,-13-13-31,13 13-1,1 0 16,-1 0-31,13-14 16,-12 14 0,-1-13-16,26 13 31,-12-13-15,-27 0-1,26 13 1,1-27-1,-14 14 1,0 13 0,14 0-1,-14 0 1,0-13 0,14 13-1,-27-27 1,26 1-1,-13-1 1,1 27 15,-14-26-15,0 13 0,13-14-1,-13 14 1,0-27-1,0 14 1,0 13 0,0-27-1,0 27 1,0-1 0,0-12-1,0 13 48,0 0-48,0-1 1,0 1 0,-13 13-1,13-26 1,-14 12-1,14 1 1,-13-13 0,0-1-1,0 27 1,13-26 0,-14-1-1,1 14 1,0-13-1,0 12 1,0-12 0,-1 0-1,-25-1 1,12 27 0,14-13-1,0 0 1,-14-1-1,-12 1 1,-14 0 0,26 13-16,-26-13 15,0 13 1,-13 0 0,27 0-1,-1 0 1,13 0-1,1 0 1,13 0 0,-1 0 15,1 0-15,0 13 15,0-13-16,0 13 1,-40 0 0,-27 1-1,27 12 1,27-26-16,-1 27 16,1-27-1,0 13 1,-1 0-1,14-13 1,13 13 0,-13-13 46,13 13-46,-14-13-1,1 14-15,0-1 16,-14 0 0,14 0-1,-13 1 1,13 12 0,-27-13-1,27 0 1,13 1-1,-14-1 17,1-13-17,13 13 1,0 0 15,-13 1-15,0-1-1,13 0 1,0 0 0,0 1-16,-14-1 15,1 0 1,13 13 0,0-12-1,0 25 16,0-25-15,0-1 0,0 13-1,0 1 1,0 12 0,0-25-1,0 25 1,13-39 78,-13 14-94,14-14 15,-1 13-15,0-13 16,0 13-1,1-13 17,-14 13-17,13-13 95,0 0-95,0 0-15,27 0 16,-14 0 0,-12 0-1</inkml:trace>
  <inkml:trace contextRef="#ctx0" brushRef="#br0" timeOffset="102692.848">8109 5794 0,'27'0'15,"-14"0"1,27 40 0,0-27-1,-14 14 1,0-1-1,14 1 1,13-14 0,0 13-1,-40-26 1,40 14 0,0-14-1,0 26 1,-13-26-1,26 0 17,0 0-17,66-13 1,80-40 0,52-40-1,-224 80 1,-27 13 46,1 0-62,12 13 16,27 40 0,0 0-1,-13-40 1,-27 1-1,13-14 1,1 13 0,-1-13-1,14 0 1,26-13 0,40-14-1,53-26 1,-14 27-1,-65 26 1,-41 0 0,1 0-1,39 26 1,40-13 0,67 14-1,38 26 16,-104-40-15,-28-13 0,-39 0-1,-40 0 1,0 0 0,1 0-1,25-26 1,1-1-1,-13 14 1,-1 13 0,-26-13-1,13 13 1,0 0 0,1 0 15,65 0-16,40-27 1,13-26 0,-65 27-1,-54-1 1,0 27 0,0 0 15,0 27-16,27 13 1,-13-14 0,-14 0-1,-13-12 1,13-14 31,-13-14-32,13 14 1,-13-13 0,14 0-16,12 0 15,0-27 1,-12 14 0,12 12-1,-13 1 1,1 13-1,-1 0 1,0 0 0,0 0-1,1 0 1</inkml:trace>
  <inkml:trace contextRef="#ctx0" brushRef="#br0" timeOffset="107957.241">20598 5741 0,'0'14'62,"13"-14"-62,-13 13 16,53 40 0,-40-27-1,14-12 1,-14-1 0,0-13-1,0 0 1,1 0 15,-1 0 32,0 0-48,13 0 1,120-27-1,79-12 1,0-1 0,-106 27-1,-106 13 1,-13 13 31,0 0-32,0 0-15,13-13 32,1 27-17,-14-14 17,13-13 14,0-26-30,0 12-16,0 1 16,1-13-1,-14 12-15,0 1 16,13 13 0,40 0-1,-13 27 16,12 12-15,41 28 0,-14-28-1,-26-12 1,-26-14 0,-14-13 15,13-27-16,14 1 1,40-27 0,-14 40-1,-40 0 1,-13 13 0,1 0-1,-1 26 1,13-13-1,-12 1 1,-1-1 0,0-13-1,0 0 17,14-27-17,12-39 1,-12 40-1,-14 26 1,-13-14 0,13 14-1,14 0 1,-14 0-16,27 14 16,-1 25-1,1 14 1,0-26-1</inkml:trace>
  <inkml:trace contextRef="#ctx0" brushRef="#br0" timeOffset="113377.839">7871 6707 0,'0'13'62,"14"14"-46,-1-14-16,13 14 15,14 25 1,-14-12 15,-12-13-15,12-14 0,-13-13 15,1 0-16,52-27 1,-13 1 0,-14-1-1,-25 14 1,12 0 0,0 13-1,-12 0 1,-1-13-1,0 13 17,27 0-32,26-13 31,40 13-15,-14 0-1,1 0 1,-53 13-1,-27 0-15,0 0 16,0-13 15,1 0 16,-1 0-47,93-13 16,66-66-1,0 26 17,-67 40-17,-65 13 1,-27 0 0,1 0-1,12 0 1,1 13-1,-14 0-15,26 13 16,-12-26 0,-14 14-1,40-14 1,13 0 0,27-40-1,-27 0 1,-40 27 15,-12 13 0,-1 0-15,0 0 0,0 0-1,1 0 1,-1 0 109</inkml:trace>
  <inkml:trace contextRef="#ctx0" brushRef="#br0" timeOffset="116361.511">18349 6668 0,'13'13'47,"14"0"-32,-1 0-15,14 27 16,-14-27 15,-13-13-31,1 13 16,12-13-1,1 14 1,-14-14 0,0 0 31,0-14-32,14 1 1,12-13-1,54-1 1,13 14 0,-67 0-1,-12 13 1,-14 0-16,14 53 31,-1-27-15,1 14-1,-14-40 64,0-13-48,-13-1-31,13 1 15,40-27 1,-13 1 0,-27 12-1,0 27 32,1 0-31,12 0-1,-13 0 1,14 27 0,-1-27-1,-26 13 1,13-13 0,1 0-1,-1 0 16,0 0 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10-26T10:31:30.4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10504 9472 0,'0'53'93,"-26"13"-77,-1 0-16,-13 14 16,1 12-16,12-26 15,1 1-15,-14-28 16,27 14-16,13-26 15,-13-27-15</inkml:trace>
  <inkml:trace contextRef="#ctx0" brushRef="#br0" timeOffset="696.671">10649 9446 0,'14'26'94,"-1"1"-94,0-1 15,-13 0-15,27 41 16,26 65 0,-1 13-1,-38-52 1,-1-53-16,0-14 15,-13 1-15,13-27 16,-13 13-16,0 0 47,14 0-16,-14 1-31,0-1 16</inkml:trace>
  <inkml:trace contextRef="#ctx0" brushRef="#br0" timeOffset="1321.863">10491 10028 0,'0'-14'31,"0"1"-15,13 0-1,0 13 1,-13-13-16,13 0 16,-13-1-1,27-12-15,-14 13 16,27-27 0,-27 27-1,0 13-15,0 0 31,-13-13-15,14 13 0,-1 0-16,0-14 15,14 14-15,-14 0 0,-13-13 47</inkml:trace>
  <inkml:trace contextRef="#ctx0" brushRef="#br0" timeOffset="2097.561">12898 9300 0,'14'0'0,"-1"13"15,-13 1 1,0-1-1,13 0 1,0 0-16,-13 14 0,27 12 16,-27 1-16,40 26 15,-40 14-15,13 12 16,26-12-16,-25 12 16,-1-26-1,27 14-15,-27-27 16,-13-27-16,13-26 15</inkml:trace>
  <inkml:trace contextRef="#ctx0" brushRef="#br0" timeOffset="3367.842">12951 9247 0,'14'0'46,"-1"0"-30,27 0 0,26 0-16,26-26 15,1 13-15,-14-1 16,-13 14-16,-26-13 16,-27 13 15,1 0-16,12 0 1,-26 13-16,26 1 16,-12 12-16,-1 0 15,0 14-15,-13-13 16,0 25-16,0-25 16,0-14-1,-13-13 1,13 13-16,-13 1 15,-1-1-15,-12 27 16,-14-14-16,1 0 16,-28 14-16,1-27 15,27 14-15,-14-1 16,53-12-16,-14-14 16,1 0 15,0 0-16,0 0 1,26 0 93,0 0-93,40 0 0,0-14-16,26 14 15,-12 0-15,-28-13 16,1 13-16,13 0 16,-27 0-1,-12 0 1,-1 13-1,0 1-15,0-14 16,-13 13-16,14 13 16,-14-13-16,0 14 15,13-14-15,-13 14 16,0-1 0,0 14-16,0-14 15,-13 1 1,13 26-16,-14-27 15,1 0 1,-13-12-16,12 12 16,-12-26-16,-27 40 15,13-40-15,14 0 16,-1 0-16,14 0 16,0 0-16,-14 0 15,1 0-15,0 0 16,12 0-16,-12 0 15,13-13-15,-1 13 16,14-14-16,-13 14 16</inkml:trace>
  <inkml:trace contextRef="#ctx0" brushRef="#br0" timeOffset="5865.643">11642 7818 0,'-14'0'140,"1"0"-140,0 14 31,0-14-31,0 13 16,-1-13-16,14 13 16,0 0-16,-13-13 15,0 14 1,13-1-16,0 0 16,0 14-16,0-14 15,0 0-15,0 0 16,0 0-1,0 1-15,0 12 16,0-13 0,0 27-16,0 0 15,13 13 1,-13-40-16,0 13 16,13 1-16,-13-1 15,0 1-15,14-1 16,-1-13-16,-13 14 15,13-14-15,0-13 16,-13 13-16,13-13 16,-13 14-16,14-14 31,-1 0-31,0 13 16,14-13-1,-14 13 1,0-13-16,0 0 15,1 0 1,-1 0 0,0-13-1,0 13-15,14-27 0,-1 14 16,1-27 0,-1 27-16,-13 13 15,0-13-15,-13 0 16,0-1 15,0 1-31,0 0 16,0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10-26T11:35:17.5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8837 4035 0,'0'0'16,"0"53"-16,0 13 15,0-40-15,13-12 16,-13-1 62,0 27-78,40 52 16,-27 14-16,-13 26 15,27 14-15,-27-14 16,0-53-16,0 1 15,0-14 1,0-53-16</inkml:trace>
  <inkml:trace contextRef="#ctx0" brushRef="#br0" timeOffset="2502.665">8811 3664 0,'0'14'47,"13"-14"-16,0 0-15,0 0-1,1 0 1,25 0-16,27-14 15,93-12-15,26-14 16,53 14-16,14-14 16,-27 40-16,-67 0 15,-38 0-15,-68 0 16,1 13-16,-39 1 31,-1-1-31,0-13 0,0 13 16,27-13-1,0 13-15,-1 1 0,1-14 16,13 13 0,-40-13-16,-13 13 31,13-13-15,1 0-1,-1 0 1,0 13-16,14 0 15,12 1-15,1-1 16,13 13-16,-27-12 16,14-1-16,0-13 15,13 26-15,-14-12 16,-12-14-16,-14 0 16,-13 13 46,0 0-62,0 40 16,0 0-16,0 13 15,0 0 1,0 27-16,0 13 16,-13 26-16,0-13 15,-14-13-15,14 0 16,-27-14-16,27-26 15,0 14-15,-1-14 16,-12 13-16,13 14 16,0-53-16,-1 39 15,14-66-15,-13 0 16,13 1-16,-13-14 109,0 0-109,-27 0 16,13 13 0,-25-13-16,12 0 15,-53 13-15,14-13 16,-27 0-16,0 0 15,-39-26-15,39 12 16,26 14-16,-12-13 16,52 13-16,1-26 15,25 26-15,-12-14 16,-1 14 0,27-13-16,-13 13 0,-27-26 15,40 13 1,-26-14-1,-27 1-15,13-1 16,14-13-16,-14 27 16,1-13-16,12 13 15,-13 13-15,27-14 16,-13 1-16,12 13 125,1 0-109,-26 0-16,-1 0 15,-13 13 1,0 1-16,27-1 15,12-13-15,14 13 0,-13-13 94,0 0-78,0 0-1,-1 0 1,1 0 0,-13 0-16</inkml:trace>
  <inkml:trace contextRef="#ctx0" brushRef="#br0" timeOffset="4058.196">9684 3757 0,'-13'0'16,"-1"0"-16,1 0 15,-13 0 1,-1 0-16,-13 0 16,-12 0-16,12 0 15,13 0-15,14 13 16,0-13-16,13 14 15,0-1 1,0 0 0,-13 27-1,13-14-15,0 14 16,0-27 0,0 14-16,0-14 15,13 13-15,0-13 16,14 1-16,-14-14 15,0 13-15,14 0 16,-1-13-16,14 13 16,-14 1-1,1-1-15,-14 0 16,0 0 0,-13 1 77,0-1-93,-26 0 16,26 0 0,-14-13 62,1 0-63,0 0 32,0 0-31,-1 0-16,1 0 15,-13 0-15,13 0 16,-1-13-16,1 13 16,0 0-16,13-13 15,-13 13-15,-1 0 16,1 0 0,0 0-16,0 0 31,-1 0 0,1 0-15,0 0-1,0 0 1,0 0 0</inkml:trace>
  <inkml:trace contextRef="#ctx0" brushRef="#br0" timeOffset="5435.252">8930 4326 0,'13'0'31,"0"0"-15,0 0-16,1 0 15,-1 0-15,0 13 16,0-13-16,1 0 16,12 13-1,0-13-15,41 14 0,-28-14 16,1 0-16,13 26 15,0-26 1,13 0-16,13 0 0,1 13 16,-14-13-1,-13 0-15,13 0 16,-13 0-16,-27-13 16,1 13-16,-14 0 15,0 0 1,0 0-16,1 0 31,-1 0-15,13-13-1,40 13-15,-26-13 16,79-1 0,-92 14-16,12 0 15,1 0 1,-13-26-16,-1 26 0,-13 0 15,0 0 1,1 0-16,-1 0 0,0 0 16,0 0-1,14 0 1,-14 0-16,0 0 16,1 0-16,-1 0 15,0-13 1,13 13-16,-12 0 15,12 0-15,1 0 16,-14 0-16,13 0 16,-13 0-16,1 0 15,-1 0-15,0 0 16,0 0-16,1 0 16,-1 0-1,27 0 1,-27 0-16,13-14 15,-13 14-15,14 0 16,-14 0 0,0 0 15,1 0-15,-1 0 15,0 0-31,0 0 15,1 0 1,-1 0-16,0 0 16,0 14-16</inkml:trace>
  <inkml:trace contextRef="#ctx0" brushRef="#br0" timeOffset="6338.002">9366 4498 0,'13'13'31,"1"-13"-15,-1 0-16,0 0 15,14 0 1,-14 0-16,0 0 16,0 0 15</inkml:trace>
  <inkml:trace contextRef="#ctx0" brushRef="#br0" timeOffset="6888.255">9512 4511 0,'0'13'78,"0"27"-78,0 0 16,0-14-16,0 40 15,0-52-15,0 39 16,0-27 0,0 0-16,0-12 15</inkml:trace>
  <inkml:trace contextRef="#ctx0" brushRef="#br0" timeOffset="7323.137">9419 4789 0,'0'13'63,"0"14"-63,0-14 15,27-13-15,-1 0 16,1 13-16,-1-13 16,14 0-16,-14 0 15,-13 0-15,14 0 16,13 0-1,-14 0-15,-13 0 16,0 0-16,14 0 16,-14-13-1,0 13-15,14 0 16,-27-13-16,13 13 16</inkml:trace>
  <inkml:trace contextRef="#ctx0" brushRef="#br0" timeOffset="7818.673">9750 4538 0,'13'13'62,"0"13"-62,1 27 16,-14 0-16,13-13 16,-13-14-1,0 14-15,0-27 16,13 14-16,-13-14 15,0 0-15,-13-13 79,0-13-79,13-14 15,-14-25-15</inkml:trace>
  <inkml:trace contextRef="#ctx0" brushRef="#br0" timeOffset="8553.378">9843 4419 0,'0'0'16,"13"13"-16,0-13 16,13 0-16,-12 13 15,-1-13-15,0 0 16,0 13-16,1-13 15,-1 0-15,13 13 16,1-13-16,-27 14 16,13-14-16,0 13 15,0 0 1,-13 0-16,0 1 16,14-1-16,-14 0 15,0 0 1,0 27-16,0-27 15,0 14-15,0-14 16,0 0 0,0 0-16,0 1 15,-14-14-15,14 13 16,-13-13-16,0 13 16,0-13-16,-1 0 15,1 13 1,-13-13-16,-1 14 15,14-14-15,-13 13 16,-1 0-16,14-13 16,0 13-16,0 0 15,-1-13-15,1 14 16,13-1 0,-13-13 15,0 0 16</inkml:trace>
  <inkml:trace contextRef="#ctx0" brushRef="#br0" timeOffset="10924.678">9895 3744 0,'0'13'63,"-13"14"-63,0 39 16,13-40-16,0-13 15,-13 40 1,13-26-16,0-1 15,0-13 1,-13 14-16,13-14 16,0 0-16,0 1 15,0-1-15,0 0 16,13 0-16,0-13 16,-13 14-16,13-14 62,0 0-46,1 0-1,12 0-15,-13 0 16,-13-14 0</inkml:trace>
  <inkml:trace contextRef="#ctx0" brushRef="#br0" timeOffset="11586.612">9763 3956 0,'13'-14'78,"1"1"-63,12 13 1,1 0-16,-1-26 16,40 26-16,-13-14 15,-13-12-15,13 13 16,-14-1-16,-12 1 16,-1 0-1</inkml:trace>
  <inkml:trace contextRef="#ctx0" brushRef="#br0" timeOffset="12695.174">10173 3823 0,'-13'0'16,"0"0"-16,0 0 47,13 13-47,0 14 15,0-14 1,-14 0-16,14 14 15,0-1-15,27 1 16,-1-14-16,-13 0 16,1 0-1,-1 1-15,0 12 0,14-13 16,-14-13 0,0 14-16,0-14 15,1 0 1,-1 0-16,0 0 15,0 0 1,0 0-16,1-14 16,-1 1-1,-13 0-15,13-14 16,0 1 0,-13-14-16,0 14 15,0-1 1,0 14-16,-26-13 15,13 12-15,13 1 16,-14 0-16,1 13 16,13-13-16,-13 13 15,0 0 48,0 0-63,-1 0 15,1 0 1,0 13 0,-14-13-16,14 13 15,0-13-15</inkml:trace>
  <inkml:trace contextRef="#ctx0" brushRef="#br0" timeOffset="13881.296">10544 3797 0,'13'0'62,"-13"13"-46,13 0-1,-13 14-15,13-14 16,-13 0 0,0 0-1,0 1-15,0 12 16,0 1 0,0-1-16,0 0 15,0-12 1,0-1-16,0 0 15,0-26 126,0-14-125,0 14-16,0-13 15,0-1-15,0 14 16,14 0-16,-14 0 16,13-1-16,0-12 15,0-1 1,0 14-1,-13 0-15,0 0 16</inkml:trace>
  <inkml:trace contextRef="#ctx0" brushRef="#br0" timeOffset="15177.9">10676 3956 0,'0'-14'78,"13"14"-63,0 0 1,1 0-16,12-13 16,1 13-16,-14-13 15,0 13 48,0 0-48,0 26 1,1-26 0,-14 14-16,0-1 15,13-13-15,-13 13 16,0 13-16,0-12 16,13-14-16,-13 13 15,0 0-15,13 0 16,1-13-1,-1 0 32,0 0-31,0 0-16,1 0 16,-14-13-1,13 13 1,0-13-16,-13-14 15,13 14 1,-13-13-16,0 13 16,0-14-16,0 14 15,-13 26 110,13 0-109,0 1-16,-13 12 16,13 14-1,-13-14-15,13-13 16,0 14-16,0-1 15,0 27-15,-14-26 16,14-1 0,0-13-16,0 14 15,0-14-15,0 0 16,0 0-16,0 1 16,0 12-16,0-13 15,0 1-15,-13-1 16,0-13-16,0 0 31,-1 0 16,-12 0-47,-1-13 16,1-14-16</inkml:trace>
  <inkml:trace contextRef="#ctx0" brushRef="#br0" timeOffset="-160925.613">11787 8176 0,'13'0'63,"1"26"-48,-1-13 1,0 1 0,0-1-16,1-13 15,12 13 1,0 0-16,-12 0 15,-1-13-15,0 14 16,0-14-16,1 0 16,-1 0-16,0 0 93,-13-14-93,13 1 16,1-26-16,-14 25 16,0 1-1,0 0 17,13 13-17,-13-13 16,0-1 1,13 14-17,-13-13-15,0 0 16,13 13 0,-13-13-16,0-1 31,0 1-31,0 0 15,0 0 1,0 0-16</inkml:trace>
  <inkml:trace contextRef="#ctx0" brushRef="#br0" timeOffset="-146354.955">11853 1799 0,'14'27'32,"-1"-1"-17,0-13-15,-13 14 16,13-14-1,0-13-15,1 13 0,-1 0 16,0-13 0,0 0-16,1 0 15,-1 0 1,0 0 15,0 0-31,-13-13 16,27-40-1,12 14 1,-12-14-16,13 13 16,-27-26-16,0 39 0,0 1 15,-13 13 1,14 13-16,-14-13 109</inkml:trace>
  <inkml:trace contextRef="#ctx0" brushRef="#br0" timeOffset="-123223.449">12832 10716 0,'0'13'78,"0"0"-78,0 0 16,14-13-1,-1 27 17,13-1-17,-13-26-15,-13 13 16,0 1 0,14-14-16,-1-40 46,27 0-30,-27 1-16,0-28 16,0 41-1,1-14-15,-1-13 16,0 40 0,-13-13-16,13 13 15</inkml:trace>
  <inkml:trace contextRef="#ctx0" brushRef="#br0" timeOffset="-122243.295">12528 12634 0,'0'13'93,"40"53"-77,-14-39-16,1-1 16,-14-13-1,0-13 1,0 0 15,1 0-31,12-26 16,0-1-16,1-25 15,13 12-15,-27 0 16,0-13-16,0 14 16,1-1-16,-14-26 15,13 26-15,0-26 16,27 26-16,-27 1 16,0 39-1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10-26T11:09:26.6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2064 8440 0,'13'-13'62,"13"13"-62,1 0 16,-14 0-16,40 0 15,-26 0 1,12 13-16,1 0 16,-14-13-16,-12 14 15,-1-14-15,0 0 16,0 0 0,0 0-1,14 0 1,-14 0-1,0 0-15,1 0 16,12 0 0,-13 0-16,1 0 15,-1 0-15,0 0 16,0 0 0,14 0-16,-14 0 15,13 0-15,1 0 16,-14 0-1,0 0 64,-13 13 14,0 0-93,0 0 16,0 1 0,-13-1-1,0-13 1,-14 0-16,1 0 15,-1 26-15,14-26 16,0 0-16,0 0 16,0 0-1,-1 0-15,1 0 16,-13 0-16,12 0 16,1 0-1,0 0-15,0-13 16,-14 0-16,14 13 15,-13 0-15,-1 0 79,14 0-64,-14 0-15,1 0 16,13 0-16,0 0 15,13-13-15,-14 13 47,1 0-31,13-14 0,-13 14-16,0 0 15,13-13-15,-14 13 31,14-13 16,14 13-31,-1-13-16,40-40 16,13 26-16,26 14 15,-52 0 1,0 13-16,-14 0 0,1 0 15,-1 0-15,1 0 16,-14 0-16,13 0 16,1 0-1,-14 0 1,0 0 0,14 13-1,-27 0-15,26 14 16,-13-14-16,-13 13 15,14-26-15,-41 14 94,14-14-78,-27 13-1,14 0-15,-1-13 16,1 13-16,-14-13 0,1 27 16,-14-27-1,39 0-15,-39 0 16,27 13-16,13-13 16</inkml:trace>
  <inkml:trace contextRef="#ctx0" brushRef="#br0" timeOffset="2068.714">2037 5345 0,'14'0'15,"-1"0"-15,13 0 16,1 0-16,-1 0 15,-13 0 1,14 0-16,-14 0 16,0 0-16,14 0 15,-14 0-15,0 0 16,14 0 0,26 0-16,-14-14 15,1 1-15,26-13 16,0-14-16,-13 27 15,0 0-15,-26-1 16,-14 14-16,0 0 16,0 0-1,0 0 1,-13 14 0,14-14-1,-14 13 1,0 0-16,-14 0 15,1 14-15,-13-1 16,13 1-16,-1-1 16,14-13-16,-13 1 15,0-1-15,13 0 16,-13-13-16,-1 0 16,1 0-1,0 0 1,0 0-16,-1 0 15,-12 0-15,-14-13 16,14 0-16,-14-1 16,0-12-16,1 26 15,-1-27-15,14 27 16,26-13-16,-14 13 16,1-13-16,0 13 46,13-13-46,0-14 16,0 1 0,0-1-16,0 14 15,13 13-15,0 0 16,-13-13 0,14 13-16,12 0 15,14-13-15,13 13 16,-14 0-1,1 0-15,-13 0 16,-1 0-16,0 0 16,-12 13-16,-1-13 15,0 0-15,-13 13 16,0 0 0,13-13-16,-13 14 15,0-1 1,0 0-16,0 0 15,0 0 1,0 1 0,-13-1-16,0-13 0,-14 13 15,1-13-15,-14 13 16,-26 27-16,26-40 16,-39 13-1,26-13-15,14 0 16,-1 0-16,13 0 15,1 0-15,13 0 16,-1 0-16,14-13 78,14 0-62,39-14-16,13 1 15,26-14-15,-52 14 16</inkml:trace>
  <inkml:trace contextRef="#ctx0" brushRef="#br0" timeOffset="3865.409">13877 9327 0,'14'0'63,"12"0"-48,1 0-15,-1 0 16,14 13-16,13 13 16,-14 1-16,-12 26 15,-1-27-15,-13 1 16,27-1 0,-13-13-16,-14-13 15,0 0 1,0 0-1,1 0 1,-1 0-16,13 0 16,1 0-16,-1 0 15,1 13 1,-14-13-16,0 0 16,0 0-16,0 0 78,14-13-78,-14 0 15,0-13 1,14-1-16,-14 1 16,14-27-16,12 13 15,-26 14-15,14-14 16,-1-13-16,-12 27 15,-1-14-15,13 13 16,-12 1-16,-14-1 16,13 1-16,0 13 15,0 0-15,-13-1 16</inkml:trace>
  <inkml:trace contextRef="#ctx0" brushRef="#br0" timeOffset="4854.308">15319 9988 0,'0'0'0,"14"26"16,-1 1-16,13-1 16,-12-12-16,-1 12 15,0 1-15,0-1 16,-13-13-16,13-13 15,1 27-15,12-14 16,-26 0-16,27 0 16,-14-13-1,0 0 48,0 0-48,-13-13-15,14-27 16,-1 1-16,0-1 16,13 0-16,-26-13 15,27 27-15,-14 0 16,-13 12 0,0 1-16,13 13 15,-13-13-15</inkml:trace>
  <inkml:trace contextRef="#ctx0" brushRef="#br0" timeOffset="5904.849">13057 10835 0,'27'0'62,"12"0"-46,14 13-16,-13 40 16,39 13-16,-39-26 15,39 66-15,-26-40 16,-26 0-16,-14-40 15,0-13 1,-13 1-16,13-14 0,1 0 63,-1 0-48,0 0-15,40-40 16,-26 14-1,25-54-15,-25 14 16,13-27-16,12 1 16,-38 26-16,-1 39 15,13-12-15,-26 25 16,0 1-16,0 0 16,0 0-1,14 13-15,-14-14 16</inkml:trace>
  <inkml:trace contextRef="#ctx0" brushRef="#br0" timeOffset="7791.068">1429 6059 0,'13'0'62,"40"40"-46,-13-14-1,26 27-15,-13 0 16,-14-13-16,14 26 16,-13-27-16,-14-12 15,1-1-15,-1 1 16,-12-14-16,-14 0 16</inkml:trace>
  <inkml:trace contextRef="#ctx0" brushRef="#br0" timeOffset="8347.812">1799 5966 0,'0'14'47,"-26"12"-32,-1 14 1,14-1-16,-13 14 16,-27-13-16,26 0 15,-12-1 1,12-12-16,-13-14 0,40 0 15,0 1-15,-13-14 16</inkml:trace>
  <inkml:trace contextRef="#ctx0" brushRef="#br0" timeOffset="8901.855">1468 6601 0,'14'0'32,"-1"0"-32,27 27 15,39 26-15,-26 0 16,-13-14-1,26 14-15,-13-26 16,-27-1-16,-13-13 16,-13 1-16,14-1 15,-1 0 1,0-13-16,0 13 16,0-13-1</inkml:trace>
  <inkml:trace contextRef="#ctx0" brushRef="#br0" timeOffset="9568.552">1746 6628 0,'-13'13'94,"-27"66"-79,27-39-15,-27 13 16,14-13-1,13-1-15,0 14 16,-1-13-16,1-14 16,13-12-16,0-1 15,-13 0-15,0-13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10-26T11:22:01.9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15015 6668 0,'-13'0'93,"0"0"-93,-1-14 16,1 14 0,-13 0-16,13-13 15,-14 13-15,14 0 16,0 0-16,-14 0 15,14 0-15,0 0 16,-1 0-16,1 0 47,13 13 109,-13-13-156,13 14 16,-13-1-16,0 0 15,13 0 1,-14 0-16,14 1 31,-13-14-15,13 13 0,0 0 15,-13 0-16,13 1-15,0-1 16,0 0 0,0 0-16,0 0 15,0 1 1,0-1 31,0 0 15,0 0-15,0 1-31,0-1-1,0 0-15,0 0 16,0 1 0,13-14-1,-13 13 1,0 0 0,0 0-1,0 0 1,0 1-1,0-1-15,0 0 47,0 0-31,13-13 0,-13 14-1,0-1 1,0 0-1,14-13 1,-1 0 0,-13 13-1,0 1-15,13-14 16,0 13 0,0 0-16,1-13 15,-1 13-15,0-13 16,-13 13-16,13-13 15,1 0 1,-1 0-16,0 0 16,14 14-1,-1-14-15,27 0 16,-13 13-16,12-13 16,28 0-1,-54 0-15,1 0 16,-14 0-16,0 0 47,0 0-32,1 0 1,12-13-16,1 13 16,-1 0-16,-13 0 15,1 0-15,-14-14 16,13 14-16,0 0 15,0 0-15,0-13 16,1 13-16,-1 0 16,13-13-16,1 0 15,13 0-15,-14-1 16,0 14 0,1-13-16,-14 13 0,0-13 15,1 13-15,-1 0 16,0 0 31,0 0-47,0-13 15,1 13 1,-1 0-16,0 0 16,0 0 46,-13-14-46,0 1-1,0 0-15,0-14 16,14 27-16,-14-26 16,0 13-16,0 0 31,0-1-16,0 1 17,0 0-32,0 0 15,0-1 1,0 1-16,0 0 16,0 0-16,0-1 15,0 1 1,0 0 15,-14 13-15,1 0-16,13-13 15,-13 0-15,0 13 16,13-14 0,-14 14-16,1-13 15,0 0-15,-13 13 16,12 0-16,14-13 15,-13 13 1,0 0 15,0-14-15,-1 14 0,14-13-1,-13 13-15,0 0 16,0 0-1,0 0 1,-1 0-16,1 0 16,0 0-1,0 0 1,-1 0 0,1-13-1,0 13-15,0 0 16,-1-13-16,1 13 15,0-13 1,0 13-16,0 0 16,-1 0-16,1 0 15,0 0-15,0 0 32,-14 0-17,14 0-15,0 0 16,-1 0-1,-12 0-15,0-14 16,-1 14-16,1-13 16,-1 13-16,1 0 15,-1 0-15,-12 0 16,25-13-16,-12 13 16,13 0-16,-1 0 15,1 0 79,0 0-63</inkml:trace>
  <inkml:trace contextRef="#ctx0" brushRef="#br0" timeOffset="9568.632">16656 6681 0,'-14'0'15,"14"13"1,-13 0 0,0 0-1,13 1-15,0-1 32,-13-13-32,13 13 15,0 0-15,0 1 16,0-1-16,-14-13 15,14 26 1,0-13 0,0 1-1,0-1 1,0 0 0,0 0-1,0 1 63,0-1-62,0 0 31,0 0-16,14-13-31,-14 14 31,0-1-15,0 0 0,13 0-1,-13 0 1,13-13-16,0 14 15,-13-1-15,14 0 16,-1-13-16,0 0 16,-13 13-1,13-13 1,0 14 0,1-14-1,-1 13-15,0-13 16,0 0-16,-13 13 15,14-13-15,-1 0 32,0 0-17,-13 13 1,13-13 0,1 0 15,-1 0-31,26 0 15,-12 0 1,-1 0-16,14 0 16,13 0-16,0 0 15,-13 0-15,12 0 16,-38 0-16,12 0 16,-13 0-16,1 0 15,-1 0-15,0 0 16,27 0-1,13 0-15,26-26 16,-26 26-16,-27-13 16,-12 13-16,-1 0 15,0 0 79,0 0-94,1 0 16,12-14-1,0 14-15,1 0 16,-14 0 0,0 0-1,1 0-15,-1 0 16,0 0-16,0 0 15,1 0-15,12-13 16,-13 13-16,0 0 16,14 0-16,-14 0 15,0 0-15,1 0 32,-1 0-1,0-13-31,14 13 15,-14 0 1,0 0-16,0 0 16,0 0-1,14 0-15,-14 0 16,14 0-16,-1 0 16,-13 0-1,14 0-15,-14 0 16,-13-13-16,13 13 15,-13-14 1,0 1-16,13 13 16,-13-13-16,14 0 15,-14 0 1,13 13-16,-13-14 31,13 1-15,-13 0-1,0-14-15,13 14 16,-13 0-16,0 0 31,0-1-31,14 14 16,-14-13 0,0 0-16,0 0 31,-14 0 0,1 13-15,0 0-1,-14 0-15,14-14 16,0 1 0,0 13-16,-14-13 15,14 0-15,0 13 16,-27-14-16,14 1 15,12 13 1,-12 0-16,0-13 16,12 13-16,-12 0 15,-1 0 1,1 0-16,-1 0 16,1 0-16,-14 0 15,27 0-15,-13 0 16,-1 0-16,14 0 15,-14 0 1,-12 0 0,12 0-16,14 0 15,-13 0-15,-1 0 16,14 0-16,-13 0 16,12 0-1,1 0-15,-13 13 16,12-13-16,1 0 15,0 0-15,0 0 16,-14 13-16,14-13 16,0 0-16,0 0 15,-1 0-15,1 0 16,0 0 0,0 0-16,-14 0 15,27 14-15,-40-14 16,14 0-16,13 13 15,0-13 1,-1 0-16,1 0 16,0 0-1,-14 0-15,1 13 16,-27-13 0,27 13-16,12-13 15,1 14-15,-13-14 16,12 0-1,1 0 1,0 0-16,0 0 16,0 0-16,-14 0 15,-26 0-15,40 0 16,0 0-16,-14 0 16,14 0-16,0 0 15,0 0 16,-1 0-15,1 0 0,0 0 15,0 0 16</inkml:trace>
  <inkml:trace contextRef="#ctx0" brushRef="#br0" timeOffset="30861.287">16364 7355 0,'-13'0'31,"0"0"-15,0 0-16,0 0 31,13 14 0,-14-14-15,14 13-16,-13-13 31,0 13 63,13 0-94,-13 1 15,-14-1 1,27 0-16,-13 0 16,0 14-16,0-14 15,-1 0-15,1 0 16,0-13-16,13 14 47,-13-14-47,-1 0 15,1 13 1,0-13 0,0 0-1,-1 0 17,14 13 14,0 0 33,14 1-64,-1-1 1,13-13-16,-12 13 15,-1-13 1,0 13-16,0-13 16,14 13-16,-1 1 15,-13-1-15,1-13 16,12 13-16,-13-13 16,1 0-1,-1 0 1,0 0-1,0 0 1,0 0 0,-13-13 31,14 13-32,-1 0 1,0 0-1,14 13-15,-14 0 16,13 1-16,14 12 16,-14-13-16,1 1 15,-1 12-15,1-26 16,-1 13-16,1 0 16,-1-13-16,-13 14 15,1-14-15,12 0 16,-13 0-16,1 0 15,-14 13 1,13-13 0,0 0-1,0 0-15,1 0 16,-1 0-16,0 0 16,0 0-16,0 0 15,14 0-15,-14 0 16,0 0-16,1 0 15,-1 0-15,13 0 16,-13 0-16,1 0 16,-1 0-16,0 0 15,14-13 1,-14 13-16,0-14 16,14 14-16,-27-13 15,13 13-15,0 0 16,-13-13-1,13 13-15,0 0 16,1 0 47,-14-13-63,26 0 15,1-1 1,-14 1-1,0 0-15,0 0 16,1 13 0,-14-14-16,13 14 15,-13-13 1,13 0 15,-13 0-15,0-1-1,0 1 1,0 0 0,0 0 15,0 0 0,0-1-15,0 1-1,-13 13-15,0-13 16,-1 0-16,1-1 16,0 1-16,0 0 15,13 0 1,-27 13-16,14 0 16,0 0-16,-1-14 15,1 14-15,-13-13 16,-1 13-1,14 0-15,-13-13 16,12 13-16,-12 0 16,13 0-16,-14 0 15,14-13 1,0 13-16,-14-13 16,14 13-16,-13 0 31,12 0-31,1-14 15,0 14 1,0 0-16,0 0 0,-1 0 31,1 0-31,0 0 0,0 0 16,13-13 0,-14 13-16,1 0 0,0 0 15,0 0 16,-1 0-15,1 0 0,0 0-1,0 0 1,0 0 0,-1 0-16,1 0 15,0 0 1,0 0-16,-1 0 47,1 0-32,0-13 1,0 13 0,-1 0-16,1 0 15,0 0 16,0 0-15,0 0-16,-1 0 16,14-13-1,-13 13-15,0 0 32,0 0-32,-1 0 15,1 0 1,13-14-16,-13 14 15,0 0-15,-1 0 16,1 0 31,0 0-31,0 0-1,0 0 16</inkml:trace>
  <inkml:trace contextRef="#ctx0" brushRef="#br0" timeOffset="49669.562">16444 7951 0,'-13'0'78,"-1"0"-62,1 0-1,0 0-15,0 0 16,-14 0 0,1 13-1,13-13-15,-14 0 0,-13 0 16,14 0-1,0 0-15,-14 0 16,-13 26-16,40-26 16,-14 0-16,1 0 15,13 0-15,-1 0 16,1 0 109,0 0-125,0 14 16,13-1-16,0 0 15,-14 0-15,1 14 16,13-14-16,-13-13 15,0 13-15,13 14 16,-14-14-16,14 0 16,-13 0-16,13 1 15,0-1 63,0 0-78,-13-13 16,13 13-16,-13-13 16,13 14-1,0-1 17,-13-13-32,13 13 15,-14 0 1,14 0-16,0 1 15,0-1-15,0 0 16,0 0 0,0 14-16,0-1 0,0 1 15,14-1-15,-14-13 16,0 1 0,0-1-16,13-13 15,-13 13-15,13-13 16,-13 13-16,13-13 15,0 14 1,-13-1-16,27-13 16,-14 13-16,0 0 15,1 1-15,-1-1 16,0-13-16,0 0 16,14 13-16,-1-13 15,-13 0-15,1 0 16,-1 0-1,0 0 1,0 0-16,14 0 16,-1 0-16,1 0 15,-14 0 1,27 0-16,-14 0 16,1 0-1,-1 0-15,14 0 16,13 0-16,-40 0 15,40 0-15,-27 0 16,14 0-16,-14 0 16,14 0-16,0 0 15,26-13 1,-40 13-16,-12 0 16,-1 0-1,0-13-15,0 13 16,14 0-1,-27-14-15,13 1 16,0 0-16,14 0 16,-1-1-16,1 1 15,-1-13-15,-13 12 16,0 1 0,-13 0-16,14 0 15,-1 13 1,-13-13-16,13-1 15,-13 1-15,0 0 16,0 0 0,0-1-16,0 1 31,0 0-15,-13-14-1,13 14 1,-13 13-16,-1 0 15,14-13-15,0 0 16,0 0-16,-13 13 16,13-14-16,-13 1 15,13 0-15,-13 13 32,0 0-32,13-13 15,-14 13-15,14-14 16,-13 1-1,0 13-15,0 0 16,13-13-16,-14 13 16,14-13-1,-26 13-15,13-14 16,0 14-16,-14-13 16,1 13-16,12 0 15,1 0 1,-13 0-16,-1-13 15,14 13-15,0 0 16,0-13-16,-1 13 16,1 0-16,0 0 15,13-13 1,-13 13 0,-1 0-1,1 0 1,13-14-16,-26 1 15,12 0 1,1 13-16,13-13 16,-13 13-16,0 0 15,0 0 1,-1 0 0,1 0-1,0 0 1,0 0-1,13-14 1,-14 14 0,14-13-16,-13 13 15</inkml:trace>
  <inkml:trace contextRef="#ctx0" brushRef="#br0" timeOffset="81012.561">5226 9141 0</inkml:trace>
  <inkml:trace contextRef="#ctx0" brushRef="#br0" timeOffset="82520.144">5450 9168 0</inkml:trace>
  <inkml:trace contextRef="#ctx0" brushRef="#br0" timeOffset="85799.824">5186 9155 0,'0'-14'94,"13"14"-63,0-13-31,1 13 16,-1 0 0,13 0-16,-13 0 15,14 13 1,-14-13 0,14 27-16,-14-27 15,0 0 63,0 0-46,-13 13-17,14-13 1,-1 0-1,0 0-15,0 0 16,0 0 0,1 0 31,-1 0-47,0 0 15,14 0 1,-14 0-1,13-13-15,-13 13 16,14-13-16,-1-1 16,-12 14-16,-1 0 15,-13-13-15,13 13 16,0 0 0,14 0-16,-14 0 15,0 0-15,0 0 16,1 0 46,-1 13-62,0-13 16,0 0 0,-13 14-16,14-14 15,-1 0 48,0 0-32,0 0-31,1 0 16,-1 0-16,0 0 15,0 13-15,14-13 16,-1 0-16,27 0 15,-26 0-15,-14 0 16,13 0-16,-13 0 16,1 0-16,12 0 15,-13 0-15,14 0 16,-27 13-16,13-13 16,0 0-16,0 0 15,1 0-15,-1 0 16,0 0 15,14 0-31,12 0 16,-12 0-1,26 0-15,-14 0 16,1 0-16,13 0 16,13 0-16,14 0 15,-28 0-15,1 0 16,-13 0-16,-14 0 15,-12 0-15,-14 13 79,13-13-33,0 0-30,0 0 0,27 0-16,13 0 15,0 0-15,0 0 16,13 0-16,-26 0 16,-1 0-16,-12 0 15,-14 0-15,0 0 16,1 0 62,-1-13-78,13 13 16,14-13-16,-14 0 15,27 13-15,-26-14 16,-14 14-1,0 0-15,0 0 16,1 0 15,-1 0-15,0 0 0,14 0-1,-1 0-15,14 0 16,-1 0-16,14 0 15,-26 0-15,12 0 16,-12 0-16,-1 0 16,1-13-16,-1 13 15,-12 0 1,-1 0-16,0 0 0,0 0 16,0 0-16,-13-13 15,14 13 1,-1 0-1,0 0-15</inkml:trace>
  <inkml:trace contextRef="#ctx0" brushRef="#br0" timeOffset="137595.278">13957 9790 0,'-27'0'156,"1"26"-156,-1-13 16,14 1-16,0-1 16,-14 13-16,27-13 15,-13-13-15,0 0 16,13 14 0,0-1 77,0 0-77,0 0 0,0 1-1,0-1-15,0 0 16,0 0-16,0 14 15,13-14 1,-13 13-16,13-12 16,-13 12-16,0 14 15,14-14 1,-14-13-16,13 14 16,0-27-16,-13 26 15,13-12 1,1-1-1,-1-13-15,0 0 16,0 0 0,-13 13-1,14-13-15,-1 0 16,0 0-16,0 0 16,0 13-16,1-13 15,-1 0-15,0 0 16,0 0-1,1 0-15,-1 0 16,0 0-16,14 0 16,12 0-16,1 0 15,0 0-15,13 0 16,-1-26-16,15 13 16,-15-1-16,68 1 15,-15-27 1,14 14-16,-13 0 15,13-1-15,-26-13 16,-53 27-16,-27 13 16,0 0-16,0 0 15,-39-13 126,-14-14-141,0 14 16,1-13-16,-1 13 15,14 13-15,12-14 16,1 14-1,13-13-15,-13 13 0,0 0 16,0 0 15,-1 0-31,1 0 16,13-13-16,-13 13 16,0 0-16,13-13 15,-14 13-15,1 0 16,-13-14-16,12 1 15,1 13-15,0-26 16,-13 13-16,12-1 16,14 1-1,-13 13-15,0 0 16,0-13 0,13 0-16,-14 13 15,-12-14-15,13 14 16,13-13-16,-14 13 15,1 0-15,13-13 16,-26 13-16,-1-13 16,14 13-16,-13-14 15,-1 1-15,1 0 16,12 13 0,1-13-16,-13 0 15,13 13 1,-1 0-16,1-14 15,0 14 1,0-13 0,-1 13 62,1 0-63,-13 0-15,13 0 16,-1 0-16,1 0 16,0 0-16,-14 0 15,14 0-15,0 0 16,0 0-16,-1 0 16,1 0 62,0 0-63,13 13 1,-13-13 0,0 0-16,-1 0 31,1 0-31,0 14 62,0-14-15,-1 0-47,1 0 16,0 13-1,0-13 1,-1 13 0,1-13-16,13 13 15,-13-13 32,0 0-31,0 0 15,13 13 0</inkml:trace>
  <inkml:trace contextRef="#ctx0" brushRef="#br0" timeOffset="144973.767">16312 9750 0,'0'-13'16,"-14"13"-16,1 0 47,0 0-32,0 0 1,-1 0-16,1 0 16,0 0-16,0 0 15,0 0 1,-1 0-16,1 0 15,0 0-15,0 0 16,-1-14-16,1 14 16,0 0-1,0 0 1,-1-13-16,1 13 16,0 0-1,0 0 32,0 0 31,-1 0-62,1 0-1,0 0 1,0 0 15,-1 0-15,1 0 0,0 0-1,0 0 1,-1 0-1,1 0 1,13 13 0,-13-13 15,13 14-31,0-1 16,-13-13-1,0 13-15,13 0 16,-14 1-16,1-14 15,0 0-15,0 26 16,-1-13-16,1 1 16,0-1-1,13 0 1,-13 0-16,-1 14 16,14-14-1,-13 0-15,13 0 16,0 14-1,0-14-15,0 0 16,0 0 0,-13 1-16,13-1 15,0 0 1,0 0 0,0 1 46,0-1-46,13 13-1,0-12 1,1-1-16,-14 0 16,13-13-16,0 0 15,0 13 1,1 0-1,-1-13 1,-13 14 0,13-14-16,0 0 15,1 0 1,-1 0-16,0 0 16,-13 13-16,13-13 15,14 0-15,-14 0 16,0 0-16,0 13 15,1-13 17,-1 0-17,0 0-15,0 0 16,1 0 0,-1 0 15,0 0-16,0 0 1,0 0-16,-13 13 16,14-13 15,-1 0-15,0 0-1,0 14 1,1-14-1,-1 0 17,0 0-32,0 0 15,1 0-15,-1 0 32,0 0-32,0 0 15,0 0-15,1 0 0,-1 0 47,0 0-31,0 0-1,1 0 1,-1 0 0,0 0-1,0 0 1,0 0-16,14 0 15,-1 0-15,1 0 16,-14 0-16,14-14 16,-1 14-16,-26-13 15,13 13-15,0 0 16,1 0 0,-1 0-16,0 0 15,0 0-15,1 0 16,-1 0-1,0 0 1,0 0-16,1 0 16,-1 0 15,0 0 0,0 0-31,14 0 16,-14 0-16,0 0 47,0 0-16,1 0-15,-1 0-1,0-13-15,0 13 0,-13-13 16,14-1 15,-14 1-15,0 0-1,13 13-15,-13-13 16,13 13 0,0 0 46,-13-13-62,0-1 16,0-12-1,0 13-15,0-14 16,0 14-16,0 0 16,0-14-16,0 1 15,0 13-15,0-14 16,-13 14-16,0 13 15,13-13 1,-13 13-16,-1-14 16,1 1-16,0 0 15,-14 13-15,1-13 16,-1 0-16,14 13 16,0-14-16,0 14 15,-14-13-15,14 0 16,0 13-16,-14 0 15,14 0-15,-13-13 16,12 13 0,1 0-16,0-14 15,0 14 1,0 0 0,13-13-1,-14 13 1,1 0-16,13-13 15,-13 13-15,0 0 16,13-13-16,-14 13 31,1 0 141,13-14-172,-13 14 16,0 0 15,-1 0-15,1 0-1,13-13-15,-13 13 0,0 0 32,0 0-17,-1 0 1,1 0-1,0 0-15,0 0 16</inkml:trace>
  <inkml:trace contextRef="#ctx0" brushRef="#br0" timeOffset="150242.29">2646 10451 0,'13'0'109,"0"0"-109,1 0 16,-1 0-16,26 0 15,-12 0-15,-14 0 16,0 0-16,14 0 16,-14 0-1,14 13-15,12-13 16,-26 0 0,14 0-1,-1 0-15,-12 0 16,12 0-16,0 0 15,-12 0 1,-1 0-16</inkml:trace>
  <inkml:trace contextRef="#ctx0" brushRef="#br0" timeOffset="150585.348">3215 10464 0,'0'0'0,"13"0"0,13 0 16,-12 0-1,-1 0-15,0 0 47</inkml:trace>
  <inkml:trace contextRef="#ctx0" brushRef="#br0" timeOffset="155033.73">2977 10451 0,'0'-13'63,"13"13"-47,0 0-16,0 0 31,0 0-16,1 0 1,-1 0 0,0 0-16,0 0 15,1 0 1,-1 0 0,0-13-16,0 13 15,1 0 1,-1 0 15,0 0 0,0 0-31,0 0 16,1 0-16,-1 0 16,0 0-1,0 0-15,14 0 16,-14 0-16,0 0 15,1 0-15,-1 0 32,0 0-17,0 0 1,0 0-16,1 0 16,-1 0-16,13 0 15,1-14 1,-1 14-16,1 0 15,-14 0-15,0-13 16,0 13 0,1 0 15,-1 0 0,13 0-31,14 0 16,-27 0-16,14 0 15,-14 0-15,13 13 16,1-13-16,-14 0 16,0 0-1,1 0 1,-1 0 0,0 0-1,-13 14-15,13-14 16,0 0-1,1 0-15,-1 0 16,0 0-16,0 0 16,1 0-16,12 0 15,-13 0 1,14 0-16,12 0 16,-12 0-16,13 0 15,-27 0-15,0 0 16,0 0-16,1 0 15,-1 0 32,0 0-31,0 0 0,0 0-1,1 13 79,-14 0-78,13-13-1,-13 13 1,0 1-16,0-1 15,13-13 1,-13 13-16,0 0 16,0 0-1,0 1 1,0-1 0,0 0 30,0 0-30,0 1 15,0-1 63,0 0-94,-13 0 16,0-13-16,13 13 15,-14 1-15,1-14 16,0 13-16,13 0 16,-13 0-16,13 1 15,-13-1-15,-1 0 16,1-13 15,0 0 16,0 27-31,-1-14-1,1-13 16,13 13 1,-13-13-17,0 0-15,13 13 16,-14-13-16,-12 0 16,13 0-1,0 13 1,-1-13-16,1 14 15,0-14 1,13 13-16,-13-13 16,-1 0-16,1 13 15,0-13-15,0 0 16,-1 13-16,1 1 16,0-14-1,0 0-15,0 0 16,-1 0-16,1 0 15,0 0 1,0 13-16,-1-13 16,1 0-1,0 0-15,0 0 16,-14 0 0,-12 0-1,12 0-15,-39 0 0,26 0 16,-26 13-1,26 14-15,-12-27 0,-1 13 16,26 0 0,-13-13-16,14 13 15,-14-13-15,27 0 16,0 0-16,13 13 16,-13-13 15,-1 0-16,1 0 32,0 0-47,0 0 16,-1 0 0,1 0-16,0 0 15,13 14 1,-13-14-16,0 0 78,-1 0-62,1 0-1,0 0-15,-27 0 16,27-14-16,-13 14 15,12 0-15,-12 0 16,13 0-16,-1 0 31,1 0-15,13-13-16,-13 13 16,0-13-1,-14 13-15,14-13 16,0 13-16,0 0 15,-1 0 1,1 0 0,0-13-16,0 13 15,-1 0 1,14-14-16,-13 14 16,0 0 15,0 0-16,-1-13 1,1 13-16,0 0 31,0 0 1,13-13-32,-13 13 15,-1-13 1,1-1-1,13 1 1,-13 13 0,13-13-16,-13 13 62,13-13-31,0-1-15,0 1 15,0 0-15,-14 13-16,14-13 16,0 0-16,0-1 15,0 1 1,0 0-1,0 0-15,0-1 16,0 1-16,0 0 16,0 0-1,0-1 1,0 1 0,0 0 15,0 0 0,14 13-15,-14-13-1,0-1 17,13 14 30,0 0 16,-13-13-62,13 13-16,-13-13 15,14 13-15,-14-13 16,13 13-16,-13-14 78,13 14-62,0 0 46,-13-13-46,13 13 0,-13-13-1,0 0 32,14 13-47,-14-13 16,13 13 31,0 0 78,0-14-110,1 14 1,-1 0 109,0 0-94,0 0-15</inkml:trace>
  <inkml:trace contextRef="#ctx0" brushRef="#br0" timeOffset="176001.55">14089 10954 0,'27'0'140,"-1"0"-124,0 0-16,1 0 15,-1 0-15,1 0 16,-1 0-16,14 0 16,0 0-16,-14 0 15,14 0-15,13 0 16,-14 0-16,1 13 16,53 0-1,-54-13 1,1 13-16,0-13 15,13 14-15,-14-14 16,1 0-16,26 0 16,-26 0-16,-14 0 0,1 0 15,-14 0 79,0 0-78,0 0-1,1 0-15,-1 0 32,0 0-17,0 0 1,14 0-1,-14 0-15,14 0 16,-14 0-16</inkml:trace>
  <inkml:trace contextRef="#ctx0" brushRef="#br0" timeOffset="177504.719">16113 11007 0,'0'-14'63,"13"14"-63,1 0 15,-1 0 1,0 0 0,0 0-16,14-13 15,-14 13-15,13 0 16,1 0-16,-1-13 16,14 13-16,-14 0 15,14 0-15,-13 0 16,-1 0-16,1 0 15,-1 0-15,14 0 16,-27-13-16,0 13 16,0 0-16,14 0 15,-14 0-15,0 0 16,1 0 0,-1 0-16,0 0 15,0 0-15,14 0 0,12 0 16,-12 0-16,13-13 15,26 13 1,-13 0-16,13-14 16,-27 14-16,1 0 15,-13 0-15,-14 0 16,13 0-16,-13 0 16,1 0-16,-1 0 15,13 0 1,-12 0-16,-1 0 15,0 0-15,14 0 16,-14 0 0,0 0-16,13 0 15,-12 0-15,-1 0 16,0 0-16,14 0 16,26 0-16,-27 0 15,14 14 1,-1-14-16,-12 0 0,-14 0 15,13 0 1,-26 13 0,14-13-16,-1 0 15,0 13 1,0-13-16,1 0 16,12 0-1,1 0 1,-1 0-1,-13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10-26T11:25:44.4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20439 2143 0,'13'0'93,"14"0"-77,-14 0 0,13 0-16,1 0 15,-1-26-15,1 26 16,-1 0-16,-12 0 16,-1 0-16,0 0 15,0 0-15,0 0 16,14 0-1,-14 0-15,0 0 16,1 0-16,12 0 16,14 0-16,-14 0 15,1 0-15,-14 0 16,13 0-16,1 0 16,-14 0-1,0 0 1,0 0 31,1 13-16,12-13-31,-13 0 16,14 13-16,-1-13 15,-12 0-15,-1 13 16,13-13-16,27 0 15,-40 0-15,40 14 16,-13-14-16,13 0 16,13 0-16,-13 0 15,13 0-15,-26 0 16,26 0-16,-40 0 16,-12 0-16,12 0 15,-13 0 1,1 0 15,-1 0-31,0 0 16,0 0-1,27 0-15,-14 0 16,1 0 0,-1 0-16,-12 0 15,-1 0-15,0 0 16,0 0-1,0 0-15</inkml:trace>
  <inkml:trace contextRef="#ctx0" brushRef="#br0" timeOffset="2839.758">2990 2778 0,'26'0'125,"14"13"-109,-27-13-16,14 0 16,-1 14-16,14-14 15,-1 0-15,41 0 16,12 0-16,14 13 16,27-13-16,-28 0 15,1 0 1,-40 13-16,14-13 15,-1 0-15,-39 0 16,13 0-16,-14 0 16,-12 13-16,-1-13 15,27 0-15,0 0 16,0 14-16,26-14 16,27 0-16,-13 0 15,39 0-15,0-14 16,14-12-16,-40 13 15,-14-14-15,-52 14 16,-13 13 0,-1 0-16,-13 0 0,1 0 31,12 0-31,-13 0 16,0 0-16,1 0 15,12 0-15,-13 0 16,1 0-1,-1 0 1,0 0-16,0 0 16,0 0-16,14 0 15,39-13-15,-26 13 16,39 0-16,-13-14 16,-13 1-16,53 13 15,-66 0 1,-14 0-16,1 0 15,-1 0-15,-13 0 16,14 0-16,-1 0 16,14 0-16,-14 0 15,14 0-15,0 0 16,-14 0 0,14 0-16,13 13 15,0-13-15,13 0 16,-13 14-16,13-14 15,13 0-15,1 13 16,26-13-16,13 26 16,-40-26-16,27 0 15,-27 0-15,14 0 16,-14 0-16,-26 0 16,13 0-16,-26 0 15,0-13-15,-1 13 16,-12 0-16,26 0 15,-27 0-15,-13 0 16,40 0-16,-13-13 16,0 13-16,-1 0 15,-12 0 1,-1 0-16,1 0 16,-14 0-16,13 0 15,1 0-15,-1 0 16,1 0-16,12 0 15,-12 0-15,13 0 16,-14 0-16,-13-13 16,1 13 156,12 0-172,0 0 15,1 0-15,-1 0 16,-12 0-1,-1 0-15</inkml:trace>
  <inkml:trace contextRef="#ctx0" brushRef="#br0" timeOffset="48777.784">18031 4921 0</inkml:trace>
  <inkml:trace contextRef="#ctx0" brushRef="#br0" timeOffset="50072.664">17965 4908 0,'13'0'32,"1"0"14,-1 0-14,0 0-17,0 0-15,1 0 16,-1 0-16,27 0 16,-14 0-16,14 13 15,13-13-15,-1 13 16,15-13-1,-28 14 1,27-14 0,-13 0-16,-13 0 0,0-14 15,-1 1 1,-12 13-16,-1-13 16,1 13-16,-1 0 0,-12 0 15,12 0 1,-13-13-16,0 13 15,1 0-15,12 0 16,1-13-16</inkml:trace>
  <inkml:trace contextRef="#ctx0" brushRef="#br0" timeOffset="51370.862">19526 4961 0,'27'0'62,"39"13"-46,0-13-16,13 27 16,-26-14-1,13 0-15,-39-13 16,39 13-16,-26 1 0,-14-14 16,1 0-1,-1 13-15,1-13 16,-14 0-1,13 0-15,1 0 16,12 0-16,14 0 16,27 0-16,-27 0 15,26 0-15,-13-13 16,-26 13-16,0 0 16,-1 0-16,-12 0 15,-1 0-15,1 0 16,-1 0-16,0 0 15,-12 0-15,12 0 16,14 0-16,0 0 16,-14 0-16,-13 0 15,0 0 1,-13-14-16,14 1 16,-1 0 62,0 13-63,0 0 32,1 0-47,-1 0 16,0 0-1,0 0 17,1 0-1,-1 0-15,13-13-16,-13 13 15,-13-14-15</inkml:trace>
  <inkml:trace contextRef="#ctx0" brushRef="#br0" timeOffset="57311.486">3029 5675 0,'14'0'94,"12"0"-78,1 0-16,12 14 15,14 12-15,0 0 16,40-12-16,13 25 16,39-12-1,-13 13-15,14-27 16,13 13-16,-27-13 15,-26-13-15,-14 14 16,-12-14-16,-14 0 16,-26 0-16,13 0 15,13 0-15,-13 0 16,13 0-16,-27 0 16,1-14-16,-13 14 15,-1-13-15,-13 13 16,0 0-16,1 0 31,-14-13-15,26 13-16,14 0 15,0-13-15,-1 13 16,14 0 0,27-13-1,-41-1-15,14 14 0,-13-13 16,0 0-16,-14 0 15,14 13 1,13-14-16,-40 14 16,-13-13-16,13 13 15,0 0 32,0 0-47,-13-13 16,27 13-16,-14 0 15,14 0 1,-14-13-16,13 13 16,-12 0-1,-1-14-15,0 14 16,0-13 0,0 13-16,14 0 15,-1 0-15,-12 0 16,-1 0-16,27-13 15,-27 13 1,13 0-16,1 0 16,-14 0-16,13 0 15,1 0-15,-1 0 16,-12 0 0,-1 0-16,0 0 15,0 0-15,14 0 16,26-13-1,-14 0-15,14-1 16,13 1 0,14 13-16,12-13 0,-52 13 15,-14 0-15,-12 0 16,-1 0 0,0 0 15,0 0-16,1 0 1</inkml:trace>
  <inkml:trace contextRef="#ctx0" brushRef="#br0" timeOffset="96745.571">13573 6747 0,'13'0'31,"1"0"-31,-1 0 16,0-13-1,0 13-15,1 0 16,12 0-16,14 0 16,-14 0-16,27 0 15,0 13-15,-13-13 16,26 0-16,-27 26 15,1-26-15,-13 14 16,26-14-16,-14 13 16,-12-13-16,-1 13 15,1-13-15,-1 0 16,1 0 0,25 0-1,-12 0-15,13 0 16,0-26-16,-13-1 15,-1 27-15,-12-13 16,-1 0-16,-13 13 16,1 0-1,-1 0-15,0 0 16,0 0-16,1 0 16,-1 0-16,0 0 15</inkml:trace>
  <inkml:trace contextRef="#ctx0" brushRef="#br0" timeOffset="98053.586">15518 6641 0,'0'13'109,"13"-13"-109,27 14 16,13-1-16,-14 0 15,-12-13-15,39 13 16,-40-13 0,-12 0-1,-1 0-15,0 13 16,0-13-16,14 0 15,-1 14-15,27-14 16,-40 13-16,1-13 16,-1 0-16,-13 13 15,13-13 17,0 0-32,1 0 15,-1 0-15,0 0 16,0 0-16,0 0 15,1 0-15,-1 0 16,0 0-16,0 0 16,1 0-16,12 0 15,-13 0 1,1 0 0,-1 0-16,0 0 15,0 0 1,0 0-1,1-13 1,-1 13-16,0 0 16,0-13-16,1 13 15,-1 0-15,0 0 16,0 0-16,0 0 16,-13-14-1,-13 14 48,0 0-48,0 0-15</inkml:trace>
  <inkml:trace contextRef="#ctx0" brushRef="#br0" timeOffset="100634.425">8176 6628 0,'0'-13'62,"26"13"-46,14-14 0,-14 1-16,27 13 15,-40 0-15,1-13 16,12 13 0,1 0-16,-1 0 15,0 13-15,14-13 16,26 13-16,-26 1 15,0 12-15,26-13 16,-27 1-16,14-14 16,-53 13-16,27-13 15,-14 13-15,0-13 16,-13 13-16,14-13 16,-1 0-16,0 0 15,-13 13 1,13-13 15,-13 14-15,13-14-16,1 0 15,-1 0-15,0 13 16,0-13 0,14 0-1,-14 13-15,14-13 0,-14 0 31,0 0-15,0 0 0,0-13-16,1 13 15,-1 0 1,0 0 0,0 0-1,1 0 16,-1 0-15,-13-13 0,13 13-16,-13-14 15,13 1-15,-13 0 16,14 0 0,-14 0-16</inkml:trace>
  <inkml:trace contextRef="#ctx0" brushRef="#br0" timeOffset="102225.521">9869 6668 0,'13'0'31,"0"0"-15,1 0-1,-1 0 1,0 0-16,0 0 16,1 0-16,-1 0 15,13 0 1,-13 0-1,14 0-15,13 0 0,-14 13 16,40-13-16,53 13 16,-13 0-1,13 14-15,-13-14 0,13 13 16,-40-12 0,-12-14-16,-14 13 15,-27-13-15,-13 0 16,0 0 15,-13-13 172,0-1-187,0 1-1,0 0-15,0-14 16,14 14 0,-1 13-1,-13-13-15,0 0 16,13 13-16,0-13 16,14 13-16,-1-14 15,-12 14-15,-1-13 16</inkml:trace>
  <inkml:trace contextRef="#ctx0" brushRef="#br0" timeOffset="114351.892">16232 7646 0,'13'0'62,"1"0"-46,-14-13-16,26 13 15,1 0-15,-1 0 16,0-13-16,27 13 31,-26 0-31,-1 0 0,1 0 16,-1 0-1,14-13-15,-14 13 16,14 0-16,-13 0 16,12 0-16,-12 0 15,12 0-15,-12 0 16,-1 0-16,1 0 16,-1 0-16,-13 0 15,14 0-15,-1 13 16,1-13-16,-1 0 15,-13 0 1</inkml:trace>
  <inkml:trace contextRef="#ctx0" brushRef="#br0" timeOffset="115553.091">17846 7699 0,'13'0'63,"1"0"-48,12 0 1,14 0-16,-1 0 16,28 0-16,-14 0 15,26 0-15,-13 0 16,-13 0-16,26 27 15,-13-27-15,-13 13 16,40 0-16,-27 1 16,-53-14-16,40 0 15,-26 0 1,-14 0-16,13 0 16,1 0-16,26 0 15,-40 0-15,13 0 16,-12 0-16,12 0 15,-13 0-15,1 0 32,-1 0-17,0 0-15,14 0 16,-1-14-16,27 14 16,-13-13-16,-27 13 15</inkml:trace>
  <inkml:trace contextRef="#ctx0" brushRef="#br0" timeOffset="116818.241">19606 7739 0,'13'0'31,"0"0"-31,0 0 31,1 0-15,-1 0-16,13 0 15,1 0 1,26 0-16,13 0 16,-27 0-16,41 0 15,-27 0-15,39 13 16,-52 1-16,13-14 15,26 0-15,14 0 16,13 0-16,158 0 16,-158 0-1,-26 0-15,12-14 16,-52 14-16,-27 0 16,0 0-16,1 0 15,-1 0 1,26-13-16,28 13 15,-14-13-15,66 0 16,-40-1-16,-13-12 16,-26 26-16,-14 0 15,-13 0 1,1 0 31,-1 0-16,13 0-31,1 0 16,-1 0-16,-12 0 15,-1 0-15,0 0 47,0 0-31</inkml:trace>
  <inkml:trace contextRef="#ctx0" brushRef="#br0" timeOffset="119500.237">5239 8414 0,'26'0'62,"1"0"-46,-1-13-16,1-1 16,-1 14-16,27 0 15,0 0-15,0 0 16,26 0-16,-13 0 15,-13 14-15,13-14 16,-13 0-16,0 26 16,0-26-16,-26 0 15,12 13 1,14 14-16,-26-27 16,12 13-16,-12 0 15,-1-13-15,1 0 16,-14 0-16,13 0 15,27 13-15,-13-13 16,0 0-16,26 0 16,13 0-16,-39 14 15,0-14-15,-1 0 16,-12 0-16,-14 0 16,40 0-1,-27 0-15,1 0 16,12 0-16,-12 0 15,-1 0 1,1-14-16,-14 14 0,0 0 16,1 0-1,-1 0-15,0 0 16,13 0-16,14 0 16,-13 0-16,12 0 15,1 0-15,13-13 16,-27 13-1,-12 0-15,25 0 16,-25-13 0,-1 13-1,-13-13-15</inkml:trace>
  <inkml:trace contextRef="#ctx0" brushRef="#br0" timeOffset="137155.211">17238 8440 0,'13'0'78,"13"-13"-63,1 13 1,-1 0-16,-13 0 16,14 0-16,-14 0 15,14 0-15,-14 0 16,27-13-16,-27 13 15,40 0-15,-14 0 16,1 0-16,0 0 16,26-13-16,-13-1 15,0-12-15,-27 26 16,1 0-16,-14 0 16,0 0-1,14 0-15,-1-13 16,0 13-1,1 0-15,52 0 16,-26 0 0,0 0-16,0 0 15,13 0-15,0 0 16,-26 0-16,0 0 16,-14 0-16,1 0 15,-14 0-15,0 0 16,0 13-16,1-13 15,-1 0 1,0 0 15,0 0-15,0 0 0,1 0-1,-1 0 1,0 13-16,14-13 0,-1 0 15,-13 13-15,1-13 16,12 0 0,27 0-16,-13 0 15,12 0-15,15 0 16,12 0-16,0 0 16,1 0-16,-14-39 15,27 39-15,-41-14 16,15 1-16,-41 13 15,-13 0-15,0 0 204,1 0-204,12 0 15,14 0-15,-27 0 16,14 0-16,-1 13 15,0-13-15,1 0 16,-1 0-16,14 14 16,-13-14-16,-1 0 15,14 0-15,-27 0 16,0 0-16,0 0 16,-13-14 15,14 1-16</inkml:trace>
  <inkml:trace contextRef="#ctx0" brushRef="#br0" timeOffset="156417.935">12951 9062 0,'14'0'188,"-1"0"-172,0 0-16,14 0 15,-1 0-15,0 0 16,-12 0-1,-1 0-15,0 0 16,14 0 0,-14 13-16,0-13 15,0 0 1,0 0 0,1 0-16,-1 0 15,0 0 1,0 0 15,1 0 0,-1 13-15,0-13 0,14 0-16,-14 0 15,0 0 1,13 14-16,1-14 15,-1 0-15,14 0 16,-13 0-16,12 0 16,27 0-1,-13 0-15,27 0 16,-14 0-16,-13 0 16,-27 0-16,1 0 15,-14 0-15,0 0 16,0 0 31,1-14-32,-1 14 17,0 0 14,0 0-46,0 0 16,14 0-16,-14 0 16,14 0-1,-1-13 1,-13 13-16,14 0 16,-1 0-16,-13 0 15,14 0-15,-1 0 16,14 0-16,0-13 15,26 0-15,-13 13 16,13 0 0,-40 0-16,-12 0 15,-1 0 17,-13-13-17,13 13-15,0 0 16,1 0-1,-1 0 1,0 0-16,0 0 16,0 0-16,1-14 15,-1 14-15,13 0 16,1 0 0,-1 0-16,1 0 15,-1 0-15,-13 0 16,14 0-16,-14 0 15,0 0 1,1 0-16,12 0 16,1 0-16,-1 0 15,14 0-15,-14 0 16,-13 0-16,1 0 16,12 0-16,0 14 15,-12-14-15,25 0 16,-12 0-16,-1 13 15,40-13-15,-26 0 16,0 0-16,-14 13 16,1-13-16,-14 0 15,0 0-15,0 0 16,1 0 0,-1 0-16,0 0 15,0 0-15,14 0 16,-14 0-1,0 0-15,1 0 16,25 0-16,-12 0 16,12 0-16,1 0 15,13 0-15,-13 0 16,13 0-16,13 0 16,-27 0-16,1 0 15,-13 0 1,12 0-16,-12 0 0,-1 0 15,1 0-15,-1 0 16,-13 0-16,14 0 16,-1 0-16,1 0 15,-14 0-15,13 0 16,-12 0 0,-1 0-16,13 0 0,-13 0 15,1 0 1,12 0-16,-13 0 15,1 0-15,12-13 16,1 13 0,12 0-16,-12 0 15,12 0-15,1 0 16,13 0-16,0 0 16,13 0-16,-13 0 15,-27 13-15,14-13 16,-27 0-16,1 0 15,-1 13 1,0-13-16,0 0 16,0 0-1,1 0 1,-1 0-16,13 0 16,1 0-16,-14 0 0,0 0 15,14 0 1,26 0-16,-14 0 15,-12 0-15,13 0 16,-1 0-16,1 0 16,26 0-16,-26 0 15,39 0-15,-26 0 16,40 13-16,-14-13 16,-26 0-16,26 0 15,-39 0-15,-14 0 16,1 0-16,-14 0 15,0 0-15,1 0 16,-14 14-16,13-14 31,0 0-31,0 0 16,1 0-16,12 0 16,-13 0-1,14 0-15,-1 0 16,14 13-16,-14-13 15,14 0-15,13 0 16,0 0-16,0 0 16,-14 0-16,-12 0 15,13 0-15,-14 0 16,0 0-16,1 0 16,-14 0-16,14 0 15,-1 0-15,1 0 16,-1 0-16,0 0 15,1 0-15,-1 0 16,-12 0 0,-1 0-16,0 0 15,13 0 1,14 0-16,0 0 16,26 0-16,13 0 15,1 0-15,26 0 16,-27 0-1,27 0-15,-27 0 0,14 0 16,-40 0-16,13 0 16,-13 0-1,-27 0-15,-13 0 16,1 0-16,-1 0 62,0 0-46,0 0 0,1 0-1,-1 0-15,0 0 16,0 0 0,1 0-16,12 0 15,-13 0-15,14 0 16,-14 0-1,0 0-15,0 0 16,1 0 0,12 0-16,-13 0 15,0 0 17,1 0 14,-14-13-30,13-1-16,13 1 16,1 13-16,-1-26 15,1 26-15,-14-13 16,13 13-16,-12 0 47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6C747-8546-41BC-BF7F-8053A62085C1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3CD1B-8C3C-41CB-8883-B2B3427AA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954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3CD1B-8C3C-41CB-8883-B2B3427AA9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05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3CD1B-8C3C-41CB-8883-B2B3427AA9F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55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B5C230A-CB50-4E96-B85D-04C40F9295DB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8AB1559-246F-864F-8DE6-1AE65659C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420" y="759966"/>
            <a:ext cx="1790700" cy="1955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F61EDC-0857-3F44-BA95-D31BB6208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72" y="4009533"/>
            <a:ext cx="1036252" cy="10315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1BF74A9-EEC4-46E3-BC8D-296E9C22D7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420" y="759966"/>
            <a:ext cx="1790700" cy="1955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995FF1C-3519-4A79-BD80-A0C2BBE186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1372" y="4009533"/>
            <a:ext cx="1036252" cy="103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B5C230A-CB50-4E96-B85D-04C40F9295DB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59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B5C230A-CB50-4E96-B85D-04C40F9295DB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62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B5C230A-CB50-4E96-B85D-04C40F9295DB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38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B5C230A-CB50-4E96-B85D-04C40F9295DB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34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B5C230A-CB50-4E96-B85D-04C40F9295DB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67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B5C230A-CB50-4E96-B85D-04C40F9295DB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0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B5C230A-CB50-4E96-B85D-04C40F9295DB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27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B5C230A-CB50-4E96-B85D-04C40F9295DB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01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B5C230A-CB50-4E96-B85D-04C40F9295DB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27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B5C230A-CB50-4E96-B85D-04C40F9295DB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38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1808DBE-DD8F-454B-9026-BF749F623AA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" y="123478"/>
            <a:ext cx="2057400" cy="5461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2273AE6-2B0E-F142-9385-5E7E3F124C54}"/>
              </a:ext>
            </a:extLst>
          </p:cNvPr>
          <p:cNvSpPr txBox="1"/>
          <p:nvPr/>
        </p:nvSpPr>
        <p:spPr>
          <a:xfrm>
            <a:off x="7308304" y="456881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>
                <a:solidFill>
                  <a:schemeClr val="bg1">
                    <a:lumMod val="65000"/>
                  </a:schemeClr>
                </a:solidFill>
                <a:latin typeface="Heiti SC Medium" pitchFamily="2" charset="-128"/>
                <a:ea typeface="Heiti SC Medium" pitchFamily="2" charset="-128"/>
                <a:cs typeface="LingWai SC Medium" panose="03050602040302020204" pitchFamily="66" charset="-122"/>
              </a:rPr>
              <a:t>AI</a:t>
            </a:r>
            <a:r>
              <a:rPr kumimoji="1" lang="zh-CN" altLang="en-US" sz="700" dirty="0">
                <a:solidFill>
                  <a:schemeClr val="bg1">
                    <a:lumMod val="65000"/>
                  </a:schemeClr>
                </a:solidFill>
                <a:latin typeface="Heiti SC Medium" pitchFamily="2" charset="-128"/>
                <a:ea typeface="Heiti SC Medium" pitchFamily="2" charset="-128"/>
                <a:cs typeface="LingWai SC Medium" panose="03050602040302020204" pitchFamily="66" charset="-122"/>
              </a:rPr>
              <a:t>和大数据赋能互联网教育</a:t>
            </a:r>
            <a:endParaRPr kumimoji="1" lang="en-US" altLang="zh-CN" sz="700" dirty="0">
              <a:solidFill>
                <a:schemeClr val="bg1">
                  <a:lumMod val="65000"/>
                </a:schemeClr>
              </a:solidFill>
              <a:latin typeface="Heiti SC Medium" pitchFamily="2" charset="-128"/>
              <a:ea typeface="Heiti SC Medium" pitchFamily="2" charset="-128"/>
              <a:cs typeface="LingWai SC Medium" panose="03050602040302020204" pitchFamily="66" charset="-122"/>
            </a:endParaRPr>
          </a:p>
          <a:p>
            <a:r>
              <a:rPr kumimoji="1" lang="en-US" altLang="zh-CN" sz="700" dirty="0">
                <a:solidFill>
                  <a:schemeClr val="bg1">
                    <a:lumMod val="65000"/>
                  </a:schemeClr>
                </a:solidFill>
                <a:latin typeface="Heiti SC Medium" pitchFamily="2" charset="-128"/>
                <a:ea typeface="Heiti SC Medium" pitchFamily="2" charset="-128"/>
                <a:cs typeface="LingWai SC Medium" panose="03050602040302020204" pitchFamily="66" charset="-122"/>
              </a:rPr>
              <a:t>Make</a:t>
            </a:r>
            <a:r>
              <a:rPr kumimoji="1" lang="zh-CN" altLang="en-US" sz="700" dirty="0">
                <a:solidFill>
                  <a:schemeClr val="bg1">
                    <a:lumMod val="65000"/>
                  </a:schemeClr>
                </a:solidFill>
                <a:latin typeface="Heiti SC Medium" pitchFamily="2" charset="-128"/>
                <a:ea typeface="Heiti SC Medium" pitchFamily="2" charset="-128"/>
                <a:cs typeface="LingWai SC Medium" panose="03050602040302020204" pitchFamily="66" charset="-122"/>
              </a:rPr>
              <a:t> </a:t>
            </a:r>
            <a:r>
              <a:rPr kumimoji="1" lang="en-US" altLang="zh-CN" sz="700" dirty="0">
                <a:solidFill>
                  <a:schemeClr val="bg1">
                    <a:lumMod val="65000"/>
                  </a:schemeClr>
                </a:solidFill>
                <a:latin typeface="Heiti SC Medium" pitchFamily="2" charset="-128"/>
                <a:ea typeface="Heiti SC Medium" pitchFamily="2" charset="-128"/>
                <a:cs typeface="LingWai SC Medium" panose="03050602040302020204" pitchFamily="66" charset="-122"/>
              </a:rPr>
              <a:t>your</a:t>
            </a:r>
            <a:r>
              <a:rPr kumimoji="1" lang="zh-CN" altLang="en-US" sz="700" dirty="0">
                <a:solidFill>
                  <a:schemeClr val="bg1">
                    <a:lumMod val="65000"/>
                  </a:schemeClr>
                </a:solidFill>
                <a:latin typeface="Heiti SC Medium" pitchFamily="2" charset="-128"/>
                <a:ea typeface="Heiti SC Medium" pitchFamily="2" charset="-128"/>
                <a:cs typeface="LingWai SC Medium" panose="03050602040302020204" pitchFamily="66" charset="-122"/>
              </a:rPr>
              <a:t> </a:t>
            </a:r>
            <a:r>
              <a:rPr kumimoji="1" lang="en-US" altLang="zh-CN" sz="700" dirty="0">
                <a:solidFill>
                  <a:schemeClr val="bg1">
                    <a:lumMod val="65000"/>
                  </a:schemeClr>
                </a:solidFill>
                <a:latin typeface="Heiti SC Medium" pitchFamily="2" charset="-128"/>
                <a:ea typeface="Heiti SC Medium" pitchFamily="2" charset="-128"/>
                <a:cs typeface="LingWai SC Medium" panose="03050602040302020204" pitchFamily="66" charset="-122"/>
              </a:rPr>
              <a:t>education</a:t>
            </a:r>
            <a:r>
              <a:rPr kumimoji="1" lang="zh-CN" altLang="en-US" sz="700" dirty="0">
                <a:solidFill>
                  <a:schemeClr val="bg1">
                    <a:lumMod val="65000"/>
                  </a:schemeClr>
                </a:solidFill>
                <a:latin typeface="Heiti SC Medium" pitchFamily="2" charset="-128"/>
                <a:ea typeface="Heiti SC Medium" pitchFamily="2" charset="-128"/>
                <a:cs typeface="LingWai SC Medium" panose="03050602040302020204" pitchFamily="66" charset="-122"/>
              </a:rPr>
              <a:t> </a:t>
            </a:r>
            <a:r>
              <a:rPr kumimoji="1" lang="en-US" altLang="zh-CN" sz="700" dirty="0">
                <a:solidFill>
                  <a:schemeClr val="bg1">
                    <a:lumMod val="65000"/>
                  </a:schemeClr>
                </a:solidFill>
                <a:latin typeface="Heiti SC Medium" pitchFamily="2" charset="-128"/>
                <a:ea typeface="Heiti SC Medium" pitchFamily="2" charset="-128"/>
                <a:cs typeface="LingWai SC Medium" panose="03050602040302020204" pitchFamily="66" charset="-122"/>
              </a:rPr>
              <a:t>under</a:t>
            </a:r>
            <a:r>
              <a:rPr kumimoji="1" lang="zh-CN" altLang="en-US" sz="700" dirty="0">
                <a:solidFill>
                  <a:schemeClr val="bg1">
                    <a:lumMod val="65000"/>
                  </a:schemeClr>
                </a:solidFill>
                <a:latin typeface="Heiti SC Medium" pitchFamily="2" charset="-128"/>
                <a:ea typeface="Heiti SC Medium" pitchFamily="2" charset="-128"/>
                <a:cs typeface="LingWai SC Medium" panose="03050602040302020204" pitchFamily="66" charset="-122"/>
              </a:rPr>
              <a:t> </a:t>
            </a:r>
            <a:r>
              <a:rPr kumimoji="1" lang="en-US" altLang="zh-CN" sz="700" dirty="0">
                <a:solidFill>
                  <a:schemeClr val="bg1">
                    <a:lumMod val="65000"/>
                  </a:schemeClr>
                </a:solidFill>
                <a:latin typeface="Heiti SC Medium" pitchFamily="2" charset="-128"/>
                <a:ea typeface="Heiti SC Medium" pitchFamily="2" charset="-128"/>
                <a:cs typeface="LingWai SC Medium" panose="03050602040302020204" pitchFamily="66" charset="-122"/>
              </a:rPr>
              <a:t>Control</a:t>
            </a:r>
          </a:p>
          <a:p>
            <a:r>
              <a:rPr kumimoji="1" lang="zh-CN" altLang="en-US" sz="700" dirty="0">
                <a:solidFill>
                  <a:schemeClr val="bg1">
                    <a:lumMod val="65000"/>
                  </a:schemeClr>
                </a:solidFill>
                <a:latin typeface="Heiti SC Medium" pitchFamily="2" charset="-128"/>
                <a:ea typeface="Heiti SC Medium" pitchFamily="2" charset="-128"/>
                <a:cs typeface="LingWai SC Medium" panose="03050602040302020204" pitchFamily="66" charset="-122"/>
              </a:rPr>
              <a:t>地址：北京市东城区银河</a:t>
            </a:r>
            <a:r>
              <a:rPr kumimoji="1" lang="en-US" altLang="zh-CN" sz="700" dirty="0">
                <a:solidFill>
                  <a:schemeClr val="bg1">
                    <a:lumMod val="65000"/>
                  </a:schemeClr>
                </a:solidFill>
                <a:latin typeface="Heiti SC Medium" pitchFamily="2" charset="-128"/>
                <a:ea typeface="Heiti SC Medium" pitchFamily="2" charset="-128"/>
                <a:cs typeface="LingWai SC Medium" panose="03050602040302020204" pitchFamily="66" charset="-122"/>
              </a:rPr>
              <a:t>SOHO</a:t>
            </a:r>
            <a:r>
              <a:rPr kumimoji="1" lang="zh-CN" altLang="en-US" sz="700" dirty="0">
                <a:solidFill>
                  <a:schemeClr val="bg1">
                    <a:lumMod val="65000"/>
                  </a:schemeClr>
                </a:solidFill>
                <a:latin typeface="Heiti SC Medium" pitchFamily="2" charset="-128"/>
                <a:ea typeface="Heiti SC Medium" pitchFamily="2" charset="-128"/>
                <a:cs typeface="LingWai SC Medium" panose="03050602040302020204" pitchFamily="66" charset="-122"/>
              </a:rPr>
              <a:t> </a:t>
            </a:r>
            <a:r>
              <a:rPr kumimoji="1" lang="en-US" altLang="zh-CN" sz="700" dirty="0">
                <a:solidFill>
                  <a:schemeClr val="bg1">
                    <a:lumMod val="65000"/>
                  </a:schemeClr>
                </a:solidFill>
                <a:latin typeface="Heiti SC Medium" pitchFamily="2" charset="-128"/>
                <a:ea typeface="Heiti SC Medium" pitchFamily="2" charset="-128"/>
                <a:cs typeface="LingWai SC Medium" panose="03050602040302020204" pitchFamily="66" charset="-122"/>
              </a:rPr>
              <a:t>B</a:t>
            </a:r>
            <a:r>
              <a:rPr kumimoji="1" lang="zh-CN" altLang="en-US" sz="700" dirty="0">
                <a:solidFill>
                  <a:schemeClr val="bg1">
                    <a:lumMod val="65000"/>
                  </a:schemeClr>
                </a:solidFill>
                <a:latin typeface="Heiti SC Medium" pitchFamily="2" charset="-128"/>
                <a:ea typeface="Heiti SC Medium" pitchFamily="2" charset="-128"/>
                <a:cs typeface="LingWai SC Medium" panose="03050602040302020204" pitchFamily="66" charset="-122"/>
              </a:rPr>
              <a:t>座</a:t>
            </a:r>
            <a:r>
              <a:rPr kumimoji="1" lang="en-US" altLang="zh-CN" sz="700" dirty="0">
                <a:solidFill>
                  <a:schemeClr val="bg1">
                    <a:lumMod val="65000"/>
                  </a:schemeClr>
                </a:solidFill>
                <a:latin typeface="Heiti SC Medium" pitchFamily="2" charset="-128"/>
                <a:ea typeface="Heiti SC Medium" pitchFamily="2" charset="-128"/>
                <a:cs typeface="LingWai SC Medium" panose="03050602040302020204" pitchFamily="66" charset="-122"/>
              </a:rPr>
              <a:t>20819</a:t>
            </a:r>
          </a:p>
          <a:p>
            <a:r>
              <a:rPr kumimoji="1" lang="zh-CN" altLang="en-US" sz="700" dirty="0">
                <a:solidFill>
                  <a:schemeClr val="bg1">
                    <a:lumMod val="65000"/>
                  </a:schemeClr>
                </a:solidFill>
                <a:latin typeface="Heiti SC Medium" pitchFamily="2" charset="-128"/>
                <a:ea typeface="Heiti SC Medium" pitchFamily="2" charset="-128"/>
                <a:cs typeface="LingWai SC Medium" panose="03050602040302020204" pitchFamily="66" charset="-122"/>
              </a:rPr>
              <a:t>电话：</a:t>
            </a:r>
            <a:r>
              <a:rPr kumimoji="1" lang="en-US" altLang="zh-CN" sz="700" dirty="0">
                <a:solidFill>
                  <a:schemeClr val="bg1">
                    <a:lumMod val="65000"/>
                  </a:schemeClr>
                </a:solidFill>
                <a:latin typeface="Heiti SC Medium" pitchFamily="2" charset="-128"/>
                <a:ea typeface="Heiti SC Medium" pitchFamily="2" charset="-128"/>
                <a:cs typeface="LingWai SC Medium" panose="03050602040302020204" pitchFamily="66" charset="-122"/>
              </a:rPr>
              <a:t>010-65206906</a:t>
            </a:r>
            <a:endParaRPr kumimoji="1" lang="zh-CN" altLang="en-US" sz="700" dirty="0">
              <a:solidFill>
                <a:schemeClr val="bg1">
                  <a:lumMod val="65000"/>
                </a:schemeClr>
              </a:solidFill>
              <a:latin typeface="Heiti SC Medium" pitchFamily="2" charset="-128"/>
              <a:ea typeface="Heiti SC Medium" pitchFamily="2" charset="-128"/>
              <a:cs typeface="LingWai SC Medium" panose="03050602040302020204" pitchFamily="66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 rot="20159117">
            <a:off x="562773" y="286152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Dueape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 rot="20159117">
            <a:off x="562773" y="382538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Dueape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 rot="20159117">
            <a:off x="562774" y="187278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Dueape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 rot="20159117">
            <a:off x="562772" y="79759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Dueape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 rot="20159117">
            <a:off x="2896758" y="280359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Dueape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 rot="20159117">
            <a:off x="2896758" y="376745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Dueape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 rot="20159117">
            <a:off x="2896759" y="181485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Dueape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 rot="20159117">
            <a:off x="2896757" y="73966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Dueape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 rot="20159117">
            <a:off x="5201014" y="267971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Dueape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 rot="20159117">
            <a:off x="5201014" y="364357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Dueape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 rot="20159117">
            <a:off x="5201015" y="169097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Dueape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 rot="20159117">
            <a:off x="5201013" y="61578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Dueape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rot="20159117">
            <a:off x="7289245" y="265119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Dueape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rot="20159117">
            <a:off x="7289245" y="361505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Dueape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rot="20159117">
            <a:off x="7289246" y="166245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Dueape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 rot="20159117">
            <a:off x="7289244" y="58726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Dueape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3948C552-BC23-4E6C-90D2-0FE3915EF42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" y="123478"/>
            <a:ext cx="2057400" cy="5461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F9DD4C09-E5B4-4242-8F6C-C9E2A43BE6E7}"/>
              </a:ext>
            </a:extLst>
          </p:cNvPr>
          <p:cNvSpPr txBox="1"/>
          <p:nvPr userDrawn="1"/>
        </p:nvSpPr>
        <p:spPr>
          <a:xfrm>
            <a:off x="7308304" y="456881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>
                <a:solidFill>
                  <a:schemeClr val="bg1">
                    <a:lumMod val="65000"/>
                  </a:schemeClr>
                </a:solidFill>
                <a:latin typeface="Heiti SC Medium" pitchFamily="2" charset="-128"/>
                <a:ea typeface="Heiti SC Medium" pitchFamily="2" charset="-128"/>
                <a:cs typeface="LingWai SC Medium" panose="03050602040302020204" pitchFamily="66" charset="-122"/>
              </a:rPr>
              <a:t>AI</a:t>
            </a:r>
            <a:r>
              <a:rPr kumimoji="1" lang="zh-CN" altLang="en-US" sz="700" dirty="0">
                <a:solidFill>
                  <a:schemeClr val="bg1">
                    <a:lumMod val="65000"/>
                  </a:schemeClr>
                </a:solidFill>
                <a:latin typeface="Heiti SC Medium" pitchFamily="2" charset="-128"/>
                <a:ea typeface="Heiti SC Medium" pitchFamily="2" charset="-128"/>
                <a:cs typeface="LingWai SC Medium" panose="03050602040302020204" pitchFamily="66" charset="-122"/>
              </a:rPr>
              <a:t>和大数据赋能互联网教育</a:t>
            </a:r>
            <a:endParaRPr kumimoji="1" lang="en-US" altLang="zh-CN" sz="700" dirty="0">
              <a:solidFill>
                <a:schemeClr val="bg1">
                  <a:lumMod val="65000"/>
                </a:schemeClr>
              </a:solidFill>
              <a:latin typeface="Heiti SC Medium" pitchFamily="2" charset="-128"/>
              <a:ea typeface="Heiti SC Medium" pitchFamily="2" charset="-128"/>
              <a:cs typeface="LingWai SC Medium" panose="03050602040302020204" pitchFamily="66" charset="-122"/>
            </a:endParaRPr>
          </a:p>
          <a:p>
            <a:r>
              <a:rPr kumimoji="1" lang="en-US" altLang="zh-CN" sz="700" dirty="0">
                <a:solidFill>
                  <a:schemeClr val="bg1">
                    <a:lumMod val="65000"/>
                  </a:schemeClr>
                </a:solidFill>
                <a:latin typeface="Heiti SC Medium" pitchFamily="2" charset="-128"/>
                <a:ea typeface="Heiti SC Medium" pitchFamily="2" charset="-128"/>
                <a:cs typeface="LingWai SC Medium" panose="03050602040302020204" pitchFamily="66" charset="-122"/>
              </a:rPr>
              <a:t>Make</a:t>
            </a:r>
            <a:r>
              <a:rPr kumimoji="1" lang="zh-CN" altLang="en-US" sz="700" dirty="0">
                <a:solidFill>
                  <a:schemeClr val="bg1">
                    <a:lumMod val="65000"/>
                  </a:schemeClr>
                </a:solidFill>
                <a:latin typeface="Heiti SC Medium" pitchFamily="2" charset="-128"/>
                <a:ea typeface="Heiti SC Medium" pitchFamily="2" charset="-128"/>
                <a:cs typeface="LingWai SC Medium" panose="03050602040302020204" pitchFamily="66" charset="-122"/>
              </a:rPr>
              <a:t> </a:t>
            </a:r>
            <a:r>
              <a:rPr kumimoji="1" lang="en-US" altLang="zh-CN" sz="700" dirty="0">
                <a:solidFill>
                  <a:schemeClr val="bg1">
                    <a:lumMod val="65000"/>
                  </a:schemeClr>
                </a:solidFill>
                <a:latin typeface="Heiti SC Medium" pitchFamily="2" charset="-128"/>
                <a:ea typeface="Heiti SC Medium" pitchFamily="2" charset="-128"/>
                <a:cs typeface="LingWai SC Medium" panose="03050602040302020204" pitchFamily="66" charset="-122"/>
              </a:rPr>
              <a:t>your</a:t>
            </a:r>
            <a:r>
              <a:rPr kumimoji="1" lang="zh-CN" altLang="en-US" sz="700" dirty="0">
                <a:solidFill>
                  <a:schemeClr val="bg1">
                    <a:lumMod val="65000"/>
                  </a:schemeClr>
                </a:solidFill>
                <a:latin typeface="Heiti SC Medium" pitchFamily="2" charset="-128"/>
                <a:ea typeface="Heiti SC Medium" pitchFamily="2" charset="-128"/>
                <a:cs typeface="LingWai SC Medium" panose="03050602040302020204" pitchFamily="66" charset="-122"/>
              </a:rPr>
              <a:t> </a:t>
            </a:r>
            <a:r>
              <a:rPr kumimoji="1" lang="en-US" altLang="zh-CN" sz="700" dirty="0">
                <a:solidFill>
                  <a:schemeClr val="bg1">
                    <a:lumMod val="65000"/>
                  </a:schemeClr>
                </a:solidFill>
                <a:latin typeface="Heiti SC Medium" pitchFamily="2" charset="-128"/>
                <a:ea typeface="Heiti SC Medium" pitchFamily="2" charset="-128"/>
                <a:cs typeface="LingWai SC Medium" panose="03050602040302020204" pitchFamily="66" charset="-122"/>
              </a:rPr>
              <a:t>education</a:t>
            </a:r>
            <a:r>
              <a:rPr kumimoji="1" lang="zh-CN" altLang="en-US" sz="700" dirty="0">
                <a:solidFill>
                  <a:schemeClr val="bg1">
                    <a:lumMod val="65000"/>
                  </a:schemeClr>
                </a:solidFill>
                <a:latin typeface="Heiti SC Medium" pitchFamily="2" charset="-128"/>
                <a:ea typeface="Heiti SC Medium" pitchFamily="2" charset="-128"/>
                <a:cs typeface="LingWai SC Medium" panose="03050602040302020204" pitchFamily="66" charset="-122"/>
              </a:rPr>
              <a:t> </a:t>
            </a:r>
            <a:r>
              <a:rPr kumimoji="1" lang="en-US" altLang="zh-CN" sz="700" dirty="0">
                <a:solidFill>
                  <a:schemeClr val="bg1">
                    <a:lumMod val="65000"/>
                  </a:schemeClr>
                </a:solidFill>
                <a:latin typeface="Heiti SC Medium" pitchFamily="2" charset="-128"/>
                <a:ea typeface="Heiti SC Medium" pitchFamily="2" charset="-128"/>
                <a:cs typeface="LingWai SC Medium" panose="03050602040302020204" pitchFamily="66" charset="-122"/>
              </a:rPr>
              <a:t>under</a:t>
            </a:r>
            <a:r>
              <a:rPr kumimoji="1" lang="zh-CN" altLang="en-US" sz="700" dirty="0">
                <a:solidFill>
                  <a:schemeClr val="bg1">
                    <a:lumMod val="65000"/>
                  </a:schemeClr>
                </a:solidFill>
                <a:latin typeface="Heiti SC Medium" pitchFamily="2" charset="-128"/>
                <a:ea typeface="Heiti SC Medium" pitchFamily="2" charset="-128"/>
                <a:cs typeface="LingWai SC Medium" panose="03050602040302020204" pitchFamily="66" charset="-122"/>
              </a:rPr>
              <a:t> </a:t>
            </a:r>
            <a:r>
              <a:rPr kumimoji="1" lang="en-US" altLang="zh-CN" sz="700" dirty="0">
                <a:solidFill>
                  <a:schemeClr val="bg1">
                    <a:lumMod val="65000"/>
                  </a:schemeClr>
                </a:solidFill>
                <a:latin typeface="Heiti SC Medium" pitchFamily="2" charset="-128"/>
                <a:ea typeface="Heiti SC Medium" pitchFamily="2" charset="-128"/>
                <a:cs typeface="LingWai SC Medium" panose="03050602040302020204" pitchFamily="66" charset="-122"/>
              </a:rPr>
              <a:t>Control</a:t>
            </a:r>
          </a:p>
          <a:p>
            <a:r>
              <a:rPr kumimoji="1" lang="zh-CN" altLang="en-US" sz="700" dirty="0">
                <a:solidFill>
                  <a:schemeClr val="bg1">
                    <a:lumMod val="65000"/>
                  </a:schemeClr>
                </a:solidFill>
                <a:latin typeface="Heiti SC Medium" pitchFamily="2" charset="-128"/>
                <a:ea typeface="Heiti SC Medium" pitchFamily="2" charset="-128"/>
                <a:cs typeface="LingWai SC Medium" panose="03050602040302020204" pitchFamily="66" charset="-122"/>
              </a:rPr>
              <a:t>地址：北京市东城区银河</a:t>
            </a:r>
            <a:r>
              <a:rPr kumimoji="1" lang="en-US" altLang="zh-CN" sz="700" dirty="0">
                <a:solidFill>
                  <a:schemeClr val="bg1">
                    <a:lumMod val="65000"/>
                  </a:schemeClr>
                </a:solidFill>
                <a:latin typeface="Heiti SC Medium" pitchFamily="2" charset="-128"/>
                <a:ea typeface="Heiti SC Medium" pitchFamily="2" charset="-128"/>
                <a:cs typeface="LingWai SC Medium" panose="03050602040302020204" pitchFamily="66" charset="-122"/>
              </a:rPr>
              <a:t>SOHO</a:t>
            </a:r>
            <a:r>
              <a:rPr kumimoji="1" lang="zh-CN" altLang="en-US" sz="700" dirty="0">
                <a:solidFill>
                  <a:schemeClr val="bg1">
                    <a:lumMod val="65000"/>
                  </a:schemeClr>
                </a:solidFill>
                <a:latin typeface="Heiti SC Medium" pitchFamily="2" charset="-128"/>
                <a:ea typeface="Heiti SC Medium" pitchFamily="2" charset="-128"/>
                <a:cs typeface="LingWai SC Medium" panose="03050602040302020204" pitchFamily="66" charset="-122"/>
              </a:rPr>
              <a:t> </a:t>
            </a:r>
            <a:r>
              <a:rPr kumimoji="1" lang="en-US" altLang="zh-CN" sz="700" dirty="0">
                <a:solidFill>
                  <a:schemeClr val="bg1">
                    <a:lumMod val="65000"/>
                  </a:schemeClr>
                </a:solidFill>
                <a:latin typeface="Heiti SC Medium" pitchFamily="2" charset="-128"/>
                <a:ea typeface="Heiti SC Medium" pitchFamily="2" charset="-128"/>
                <a:cs typeface="LingWai SC Medium" panose="03050602040302020204" pitchFamily="66" charset="-122"/>
              </a:rPr>
              <a:t>B</a:t>
            </a:r>
            <a:r>
              <a:rPr kumimoji="1" lang="zh-CN" altLang="en-US" sz="700" dirty="0">
                <a:solidFill>
                  <a:schemeClr val="bg1">
                    <a:lumMod val="65000"/>
                  </a:schemeClr>
                </a:solidFill>
                <a:latin typeface="Heiti SC Medium" pitchFamily="2" charset="-128"/>
                <a:ea typeface="Heiti SC Medium" pitchFamily="2" charset="-128"/>
                <a:cs typeface="LingWai SC Medium" panose="03050602040302020204" pitchFamily="66" charset="-122"/>
              </a:rPr>
              <a:t>座</a:t>
            </a:r>
            <a:r>
              <a:rPr kumimoji="1" lang="en-US" altLang="zh-CN" sz="700" dirty="0">
                <a:solidFill>
                  <a:schemeClr val="bg1">
                    <a:lumMod val="65000"/>
                  </a:schemeClr>
                </a:solidFill>
                <a:latin typeface="Heiti SC Medium" pitchFamily="2" charset="-128"/>
                <a:ea typeface="Heiti SC Medium" pitchFamily="2" charset="-128"/>
                <a:cs typeface="LingWai SC Medium" panose="03050602040302020204" pitchFamily="66" charset="-122"/>
              </a:rPr>
              <a:t>20819</a:t>
            </a:r>
          </a:p>
          <a:p>
            <a:r>
              <a:rPr kumimoji="1" lang="zh-CN" altLang="en-US" sz="700" dirty="0">
                <a:solidFill>
                  <a:schemeClr val="bg1">
                    <a:lumMod val="65000"/>
                  </a:schemeClr>
                </a:solidFill>
                <a:latin typeface="Heiti SC Medium" pitchFamily="2" charset="-128"/>
                <a:ea typeface="Heiti SC Medium" pitchFamily="2" charset="-128"/>
                <a:cs typeface="LingWai SC Medium" panose="03050602040302020204" pitchFamily="66" charset="-122"/>
              </a:rPr>
              <a:t>电话：</a:t>
            </a:r>
            <a:r>
              <a:rPr kumimoji="1" lang="en-US" altLang="zh-CN" sz="700" dirty="0">
                <a:solidFill>
                  <a:schemeClr val="bg1">
                    <a:lumMod val="65000"/>
                  </a:schemeClr>
                </a:solidFill>
                <a:latin typeface="Heiti SC Medium" pitchFamily="2" charset="-128"/>
                <a:ea typeface="Heiti SC Medium" pitchFamily="2" charset="-128"/>
                <a:cs typeface="LingWai SC Medium" panose="03050602040302020204" pitchFamily="66" charset="-122"/>
              </a:rPr>
              <a:t>010-65206906</a:t>
            </a:r>
            <a:endParaRPr kumimoji="1" lang="zh-CN" altLang="en-US" sz="700" dirty="0">
              <a:solidFill>
                <a:schemeClr val="bg1">
                  <a:lumMod val="65000"/>
                </a:schemeClr>
              </a:solidFill>
              <a:latin typeface="Heiti SC Medium" pitchFamily="2" charset="-128"/>
              <a:ea typeface="Heiti SC Medium" pitchFamily="2" charset="-128"/>
              <a:cs typeface="LingWai SC Medium" panose="03050602040302020204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7909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customXml" Target="../ink/ink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emf"/><Relationship Id="rId4" Type="http://schemas.openxmlformats.org/officeDocument/2006/relationships/customXml" Target="../ink/ink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emf"/><Relationship Id="rId4" Type="http://schemas.openxmlformats.org/officeDocument/2006/relationships/customXml" Target="../ink/ink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7.emf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customXml" Target="../ink/ink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691680" y="2715766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AU" altLang="zh-CN" sz="3600" dirty="0">
                <a:ln w="6350">
                  <a:noFill/>
                </a:ln>
                <a:latin typeface="宋体" pitchFamily="2" charset="-122"/>
                <a:ea typeface="宋体" pitchFamily="2" charset="-122"/>
              </a:rPr>
              <a:t>INFO</a:t>
            </a:r>
            <a:r>
              <a:rPr lang="en-US" altLang="zh-CN" sz="3600" dirty="0">
                <a:ln w="6350">
                  <a:noFill/>
                </a:ln>
                <a:latin typeface="宋体" pitchFamily="2" charset="-122"/>
                <a:ea typeface="宋体" pitchFamily="2" charset="-122"/>
              </a:rPr>
              <a:t>90002</a:t>
            </a:r>
            <a:r>
              <a:rPr lang="zh-CN" altLang="en-US" sz="3600" dirty="0">
                <a:ln w="6350">
                  <a:noFill/>
                </a:ln>
                <a:latin typeface="宋体" pitchFamily="2" charset="-122"/>
                <a:ea typeface="宋体" pitchFamily="2" charset="-122"/>
              </a:rPr>
              <a:t>冲刺班</a:t>
            </a:r>
          </a:p>
        </p:txBody>
      </p:sp>
      <p:sp>
        <p:nvSpPr>
          <p:cNvPr id="72" name="圆角矩形 71"/>
          <p:cNvSpPr/>
          <p:nvPr/>
        </p:nvSpPr>
        <p:spPr>
          <a:xfrm>
            <a:off x="1763688" y="3440611"/>
            <a:ext cx="5616624" cy="202560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DueApe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78" name="Group 14"/>
          <p:cNvGrpSpPr/>
          <p:nvPr/>
        </p:nvGrpSpPr>
        <p:grpSpPr bwMode="auto">
          <a:xfrm>
            <a:off x="4304827" y="4011910"/>
            <a:ext cx="534346" cy="370513"/>
            <a:chOff x="4248" y="3024"/>
            <a:chExt cx="600" cy="599"/>
          </a:xfrm>
        </p:grpSpPr>
        <p:sp>
          <p:nvSpPr>
            <p:cNvPr id="79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rgbClr val="FF910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di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80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81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FEFAEE"/>
              </a:solidFill>
              <a:ln w="635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82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rgbClr val="FEFAEE"/>
              </a:solidFill>
              <a:ln w="635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sp>
        <p:nvSpPr>
          <p:cNvPr id="84" name="Text Box 20"/>
          <p:cNvSpPr txBox="1">
            <a:spLocks noChangeArrowheads="1"/>
          </p:cNvSpPr>
          <p:nvPr/>
        </p:nvSpPr>
        <p:spPr bwMode="auto">
          <a:xfrm>
            <a:off x="5043713" y="4030106"/>
            <a:ext cx="12105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导师：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Alex</a:t>
            </a:r>
          </a:p>
        </p:txBody>
      </p:sp>
      <p:cxnSp>
        <p:nvCxnSpPr>
          <p:cNvPr id="85" name="直接连接符 84"/>
          <p:cNvCxnSpPr/>
          <p:nvPr/>
        </p:nvCxnSpPr>
        <p:spPr>
          <a:xfrm>
            <a:off x="1763688" y="3401854"/>
            <a:ext cx="5616624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sp>
        <p:nvSpPr>
          <p:cNvPr id="1053" name="矩形 1052"/>
          <p:cNvSpPr/>
          <p:nvPr/>
        </p:nvSpPr>
        <p:spPr>
          <a:xfrm>
            <a:off x="0" y="5071492"/>
            <a:ext cx="9144000" cy="72008"/>
          </a:xfrm>
          <a:prstGeom prst="rect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9465A8-EB8A-4867-A438-82F8417DB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95486"/>
            <a:ext cx="2056457" cy="2504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4A7B91-4FA2-432E-9DF3-944EC999EC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95486"/>
            <a:ext cx="2056457" cy="2504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78A687C-C39B-409A-9358-0D8558811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139751"/>
            <a:ext cx="5454583" cy="28639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CD9D46-B3B0-4FC1-B14B-268BD4E7B6C6}"/>
              </a:ext>
            </a:extLst>
          </p:cNvPr>
          <p:cNvSpPr txBox="1"/>
          <p:nvPr/>
        </p:nvSpPr>
        <p:spPr>
          <a:xfrm>
            <a:off x="899592" y="69954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69634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4A7B91-4FA2-432E-9DF3-944EC999EC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95486"/>
            <a:ext cx="2056457" cy="2504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2C990DB-FBA4-4AA4-901D-27FB30915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839353"/>
            <a:ext cx="6502734" cy="41086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F94DA-C534-4AD6-80DC-6B9A73E24F7A}"/>
              </a:ext>
            </a:extLst>
          </p:cNvPr>
          <p:cNvSpPr txBox="1"/>
          <p:nvPr/>
        </p:nvSpPr>
        <p:spPr>
          <a:xfrm>
            <a:off x="899592" y="55552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7243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4A7B91-4FA2-432E-9DF3-944EC999EC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95486"/>
            <a:ext cx="2056457" cy="2504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00B14A8-3E19-46FB-837F-B7CCA571A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308035"/>
            <a:ext cx="5480332" cy="25274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E76E5E-EFF8-4963-8F10-F296CDBB36B4}"/>
              </a:ext>
            </a:extLst>
          </p:cNvPr>
          <p:cNvSpPr txBox="1"/>
          <p:nvPr/>
        </p:nvSpPr>
        <p:spPr>
          <a:xfrm>
            <a:off x="827584" y="69954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225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4A7B91-4FA2-432E-9DF3-944EC999EC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95486"/>
            <a:ext cx="2056457" cy="2504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7B7809E-FF02-4A9C-A74B-9B965B23F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30" y="1203597"/>
            <a:ext cx="8521470" cy="29519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785533-6437-4994-A121-9B9CAEDFE6DB}"/>
              </a:ext>
            </a:extLst>
          </p:cNvPr>
          <p:cNvSpPr txBox="1"/>
          <p:nvPr/>
        </p:nvSpPr>
        <p:spPr>
          <a:xfrm>
            <a:off x="622530" y="699542"/>
            <a:ext cx="236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Q3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2E8006E-256A-49B4-A4FC-7C1779AFC72A}"/>
                  </a:ext>
                </a:extLst>
              </p14:cNvPr>
              <p14:cNvContentPartPr/>
              <p14:nvPr/>
            </p14:nvContentPartPr>
            <p14:xfrm>
              <a:off x="514440" y="1862280"/>
              <a:ext cx="5124600" cy="2205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2E8006E-256A-49B4-A4FC-7C1779AFC7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080" y="1852920"/>
                <a:ext cx="5143320" cy="222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5129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4A7B91-4FA2-432E-9DF3-944EC999EC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95486"/>
            <a:ext cx="2056457" cy="2504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18C050-B12A-4119-AA74-0F4A12849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627534"/>
            <a:ext cx="6305874" cy="431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62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4A7B91-4FA2-432E-9DF3-944EC999EC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95486"/>
            <a:ext cx="2056457" cy="2504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B5D93E-B2D0-4790-97F1-5DC024FB3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305" y="714279"/>
            <a:ext cx="6623390" cy="371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87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4A7B91-4FA2-432E-9DF3-944EC999EC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95486"/>
            <a:ext cx="2056457" cy="2504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A3AB853-E88D-4F3B-B85E-30BB4729E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939" y="1247707"/>
            <a:ext cx="6274122" cy="264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5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4A7B91-4FA2-432E-9DF3-944EC999EC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95486"/>
            <a:ext cx="2056457" cy="2504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2F3F5C0-9921-46A0-87E6-B5E03E3C6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152" y="31619"/>
            <a:ext cx="6737696" cy="491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49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4A7B91-4FA2-432E-9DF3-944EC999EC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95486"/>
            <a:ext cx="2056457" cy="2504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08212E2-CA4D-46A2-A19B-D096CBAAD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1" y="536470"/>
            <a:ext cx="5268042" cy="407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32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4A7B91-4FA2-432E-9DF3-944EC999EC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95486"/>
            <a:ext cx="2056457" cy="2504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9A0CBF-D352-4E52-B11A-14D519212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915566"/>
            <a:ext cx="6877403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0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" name="Rectangle 40"/>
          <p:cNvSpPr>
            <a:spLocks noChangeArrowheads="1"/>
          </p:cNvSpPr>
          <p:nvPr/>
        </p:nvSpPr>
        <p:spPr bwMode="auto">
          <a:xfrm>
            <a:off x="1690154" y="1819367"/>
            <a:ext cx="7481887" cy="2264550"/>
          </a:xfrm>
          <a:prstGeom prst="rect">
            <a:avLst/>
          </a:prstGeom>
          <a:solidFill>
            <a:schemeClr val="bg2">
              <a:lumMod val="9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5154" name="Freeform 34"/>
          <p:cNvSpPr/>
          <p:nvPr/>
        </p:nvSpPr>
        <p:spPr bwMode="auto">
          <a:xfrm>
            <a:off x="72679" y="1904622"/>
            <a:ext cx="4103747" cy="2264550"/>
          </a:xfrm>
          <a:custGeom>
            <a:avLst/>
            <a:gdLst/>
            <a:ahLst/>
            <a:cxnLst/>
            <a:rect l="l" t="t" r="r" b="b"/>
            <a:pathLst>
              <a:path w="4103747" h="1504766">
                <a:moveTo>
                  <a:pt x="0" y="0"/>
                </a:moveTo>
                <a:cubicBezTo>
                  <a:pt x="442960" y="0"/>
                  <a:pt x="1380722" y="0"/>
                  <a:pt x="3365993" y="0"/>
                </a:cubicBezTo>
                <a:cubicBezTo>
                  <a:pt x="3759462" y="0"/>
                  <a:pt x="4103747" y="345356"/>
                  <a:pt x="4103747" y="764717"/>
                </a:cubicBezTo>
                <a:cubicBezTo>
                  <a:pt x="4103747" y="1159410"/>
                  <a:pt x="3759462" y="1504766"/>
                  <a:pt x="3365993" y="1504766"/>
                </a:cubicBezTo>
                <a:cubicBezTo>
                  <a:pt x="3365993" y="1504766"/>
                  <a:pt x="3365993" y="1504766"/>
                  <a:pt x="0" y="15047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5" name="Oval 35"/>
          <p:cNvSpPr>
            <a:spLocks noChangeArrowheads="1"/>
          </p:cNvSpPr>
          <p:nvPr/>
        </p:nvSpPr>
        <p:spPr bwMode="auto">
          <a:xfrm>
            <a:off x="2428292" y="2395796"/>
            <a:ext cx="1279612" cy="128220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495272" y="2598003"/>
            <a:ext cx="2736304" cy="87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>
                <a:ln w="6350">
                  <a:noFill/>
                </a:ln>
                <a:latin typeface="Abadi MT Condensed Light" panose="020B0306030101010103" pitchFamily="34" charset="0"/>
                <a:ea typeface="微软雅黑" pitchFamily="34" charset="-122"/>
              </a:rPr>
              <a:t>16</a:t>
            </a:r>
            <a:r>
              <a:rPr lang="zh-CN" altLang="en-US" dirty="0">
                <a:ln w="6350">
                  <a:noFill/>
                </a:ln>
                <a:latin typeface="Abadi MT Condensed Light" panose="020B0306030101010103" pitchFamily="34" charset="0"/>
                <a:ea typeface="微软雅黑" pitchFamily="34" charset="-122"/>
              </a:rPr>
              <a:t>年试卷分析</a:t>
            </a:r>
            <a:endParaRPr lang="en-US" altLang="zh-CN" dirty="0">
              <a:ln w="6350">
                <a:noFill/>
              </a:ln>
              <a:latin typeface="Abadi MT Condensed Light" panose="020B0306030101010103" pitchFamily="34" charset="0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>
                <a:ln w="6350">
                  <a:noFill/>
                </a:ln>
                <a:latin typeface="Abadi MT Condensed Light" panose="020B0306030101010103" pitchFamily="34" charset="0"/>
                <a:ea typeface="微软雅黑" pitchFamily="34" charset="-122"/>
              </a:rPr>
              <a:t>试卷问题答疑</a:t>
            </a:r>
            <a:endParaRPr lang="en-US" altLang="zh-CN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Abadi MT Condensed Light" panose="020B0306030101010103" pitchFamily="34" charset="0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11960" y="2021086"/>
            <a:ext cx="360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ln w="6350">
                  <a:noFill/>
                </a:ln>
                <a:latin typeface="+mj-lt"/>
                <a:ea typeface="微软雅黑" pitchFamily="34" charset="-122"/>
              </a:rPr>
              <a:t>Past  Exam </a:t>
            </a:r>
            <a:r>
              <a:rPr lang="zh-CN" altLang="en-US" sz="3200" b="1" dirty="0">
                <a:ln w="6350">
                  <a:noFill/>
                </a:ln>
                <a:latin typeface="+mj-lt"/>
                <a:ea typeface="微软雅黑" pitchFamily="34" charset="-122"/>
              </a:rPr>
              <a:t>分析</a:t>
            </a:r>
          </a:p>
        </p:txBody>
      </p:sp>
      <p:sp>
        <p:nvSpPr>
          <p:cNvPr id="9" name="Freeform 11"/>
          <p:cNvSpPr>
            <a:spLocks noEditPoints="1"/>
          </p:cNvSpPr>
          <p:nvPr/>
        </p:nvSpPr>
        <p:spPr bwMode="auto">
          <a:xfrm>
            <a:off x="2836966" y="2657986"/>
            <a:ext cx="462264" cy="587310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BE3FA1C-B9E0-458F-9BD5-FA83FF8693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95486"/>
            <a:ext cx="2056457" cy="25044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4A7B91-4FA2-432E-9DF3-944EC999EC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95486"/>
            <a:ext cx="2056457" cy="2504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8B93B7-C4E1-4CD9-8B85-D4642B0F3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571750"/>
            <a:ext cx="4464496" cy="18479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2ACFA8-28E1-4BAD-987A-A34AAD0C4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948" y="987574"/>
            <a:ext cx="441347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51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4A7B91-4FA2-432E-9DF3-944EC999EC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95486"/>
            <a:ext cx="2056457" cy="2504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D78E36C-E631-458E-B5FC-C6199368E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692" y="1059582"/>
            <a:ext cx="6947257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13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4A7B91-4FA2-432E-9DF3-944EC999EC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95486"/>
            <a:ext cx="2056457" cy="2504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7EEEE9-D577-4A33-8601-C0D33ECA5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771550"/>
            <a:ext cx="6480720" cy="385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21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4A7B91-4FA2-432E-9DF3-944EC999EC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95486"/>
            <a:ext cx="2056457" cy="2504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D129C7D-21DC-4324-B2CE-01292C000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48" y="1059582"/>
            <a:ext cx="6544487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94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4A7B91-4FA2-432E-9DF3-944EC999EC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70086"/>
            <a:ext cx="2056457" cy="2504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149D667-EC2F-4906-9C06-FAF457DF4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275606"/>
            <a:ext cx="612068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20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4A7B91-4FA2-432E-9DF3-944EC999EC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95486"/>
            <a:ext cx="2056457" cy="2504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6F52D6-3280-4DE8-9734-919BD8929C70}"/>
              </a:ext>
            </a:extLst>
          </p:cNvPr>
          <p:cNvSpPr/>
          <p:nvPr/>
        </p:nvSpPr>
        <p:spPr>
          <a:xfrm>
            <a:off x="1259632" y="1203598"/>
            <a:ext cx="5886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the context of replicated (NoSQL) databases, this means there is always going to be a trade-off between consistency and availability. </a:t>
            </a:r>
          </a:p>
          <a:p>
            <a:endParaRPr lang="en-US" dirty="0"/>
          </a:p>
          <a:p>
            <a:r>
              <a:rPr lang="en-US" dirty="0"/>
              <a:t>This is because replicated systems are always necessarily partition tolerant (</a:t>
            </a:r>
            <a:r>
              <a:rPr lang="en-US" dirty="0" err="1"/>
              <a:t>ie</a:t>
            </a:r>
            <a:r>
              <a:rPr lang="en-US" dirty="0"/>
              <a:t>. it simply wouldn't be a distributed database if it wasn't partition tolerant.)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7937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4A7B91-4FA2-432E-9DF3-944EC999EC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95486"/>
            <a:ext cx="2056457" cy="2504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9700CB8-AB66-49A2-8A8E-4AF721A84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196" y="768257"/>
            <a:ext cx="6953607" cy="360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48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8BC101F-B737-4BF3-AC4B-10CE189667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95486"/>
            <a:ext cx="2056457" cy="2504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DF88F88-E0EF-4EA3-8C02-A0B9EEBF8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571151"/>
            <a:ext cx="7328154" cy="41216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E3BA3C-59FC-4CA8-B658-32D3A7234F72}"/>
              </a:ext>
            </a:extLst>
          </p:cNvPr>
          <p:cNvSpPr txBox="1"/>
          <p:nvPr/>
        </p:nvSpPr>
        <p:spPr>
          <a:xfrm>
            <a:off x="2195736" y="26749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17</a:t>
            </a:r>
            <a:r>
              <a:rPr lang="zh-CN" altLang="en-US" dirty="0"/>
              <a:t>年试卷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951F1CE-CE96-4FA7-8B42-6A56C5770ACA}"/>
                  </a:ext>
                </a:extLst>
              </p14:cNvPr>
              <p14:cNvContentPartPr/>
              <p14:nvPr/>
            </p14:nvContentPartPr>
            <p14:xfrm>
              <a:off x="880920" y="2386080"/>
              <a:ext cx="5677560" cy="1576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951F1CE-CE96-4FA7-8B42-6A56C5770A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1560" y="2376720"/>
                <a:ext cx="5696280" cy="159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3247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8BC101F-B737-4BF3-AC4B-10CE189667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95486"/>
            <a:ext cx="2056457" cy="2504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0A2444B-937B-40D7-8CA7-A71D04D36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555526"/>
            <a:ext cx="6884539" cy="42324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174364-B2E7-417F-B60A-173589546BA9}"/>
                  </a:ext>
                </a:extLst>
              </p14:cNvPr>
              <p14:cNvContentPartPr/>
              <p14:nvPr/>
            </p14:nvContentPartPr>
            <p14:xfrm>
              <a:off x="1076400" y="762120"/>
              <a:ext cx="6829560" cy="2519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174364-B2E7-417F-B60A-173589546B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7040" y="752760"/>
                <a:ext cx="6848280" cy="253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6896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8BC101F-B737-4BF3-AC4B-10CE189667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95486"/>
            <a:ext cx="2056457" cy="2504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A082717-DD26-4A26-A17E-4D2F5E80F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77" y="915566"/>
            <a:ext cx="7004410" cy="264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8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B12D834-E54D-457C-A055-20E43E5F89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95486"/>
            <a:ext cx="2056457" cy="2504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0200801-4C06-4B0F-9597-30D8A7284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49" y="627534"/>
            <a:ext cx="8748464" cy="42067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FC7EBC-5EB0-402A-8F69-F6000BF615D7}"/>
              </a:ext>
            </a:extLst>
          </p:cNvPr>
          <p:cNvSpPr txBox="1"/>
          <p:nvPr/>
        </p:nvSpPr>
        <p:spPr>
          <a:xfrm>
            <a:off x="2123728" y="195486"/>
            <a:ext cx="205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</a:t>
            </a:r>
            <a:r>
              <a:rPr lang="zh-CN" altLang="en-US" dirty="0"/>
              <a:t>年试卷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75FB4F8-CC04-4204-86A2-F4754B1457BE}"/>
                  </a:ext>
                </a:extLst>
              </p14:cNvPr>
              <p14:cNvContentPartPr/>
              <p14:nvPr/>
            </p14:nvContentPartPr>
            <p14:xfrm>
              <a:off x="295200" y="1471680"/>
              <a:ext cx="8563320" cy="3057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75FB4F8-CC04-4204-86A2-F4754B1457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5840" y="1462320"/>
                <a:ext cx="8582040" cy="30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6B2673C-EBFC-4E85-9E90-4C7816C45A0B}"/>
                  </a:ext>
                </a:extLst>
              </p14:cNvPr>
              <p14:cNvContentPartPr/>
              <p14:nvPr/>
            </p14:nvContentPartPr>
            <p14:xfrm>
              <a:off x="6391440" y="1833480"/>
              <a:ext cx="433440" cy="348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6B2673C-EBFC-4E85-9E90-4C7816C45A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82080" y="1824120"/>
                <a:ext cx="452160" cy="36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2269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8BC101F-B737-4BF3-AC4B-10CE189667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95486"/>
            <a:ext cx="2056457" cy="2504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CF4148-E85F-4418-A29C-FFC9F697E8FA}"/>
              </a:ext>
            </a:extLst>
          </p:cNvPr>
          <p:cNvSpPr txBox="1"/>
          <p:nvPr/>
        </p:nvSpPr>
        <p:spPr>
          <a:xfrm>
            <a:off x="971600" y="1131590"/>
            <a:ext cx="69127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第一步：大致确定涉及到的实体</a:t>
            </a:r>
            <a:r>
              <a:rPr lang="en-AU" dirty="0"/>
              <a:t>Entities: </a:t>
            </a:r>
          </a:p>
          <a:p>
            <a:r>
              <a:rPr lang="en-AU" dirty="0"/>
              <a:t>SHOP, SNACK,ORDER, RIDER, DELIVERYINFO, CUSTOMER</a:t>
            </a:r>
          </a:p>
          <a:p>
            <a:endParaRPr lang="en-AU" dirty="0"/>
          </a:p>
          <a:p>
            <a:endParaRPr lang="en-AU" dirty="0"/>
          </a:p>
          <a:p>
            <a:r>
              <a:rPr lang="zh-CN" altLang="en-US" dirty="0"/>
              <a:t>第二步：大致把每个实体所需要记录的</a:t>
            </a:r>
            <a:r>
              <a:rPr lang="en-AU" altLang="zh-CN" dirty="0"/>
              <a:t>attributes</a:t>
            </a:r>
            <a:r>
              <a:rPr lang="zh-CN" altLang="en-US" dirty="0"/>
              <a:t>写下来。</a:t>
            </a:r>
            <a:endParaRPr lang="en-AU" altLang="zh-CN" dirty="0"/>
          </a:p>
          <a:p>
            <a:endParaRPr lang="en-AU" altLang="zh-CN" dirty="0"/>
          </a:p>
          <a:p>
            <a:r>
              <a:rPr lang="en-AU" dirty="0"/>
              <a:t>SHOP(</a:t>
            </a:r>
            <a:r>
              <a:rPr lang="en-AU" dirty="0" err="1"/>
              <a:t>Name,Add</a:t>
            </a:r>
            <a:r>
              <a:rPr lang="en-AU" dirty="0"/>
              <a:t>), SNACK(Name, Price),ORDER(GPS</a:t>
            </a:r>
            <a:r>
              <a:rPr lang="zh-CN" altLang="en-US" dirty="0"/>
              <a:t>坐标</a:t>
            </a:r>
            <a:r>
              <a:rPr lang="en-AU" dirty="0"/>
              <a:t>), RIDER(</a:t>
            </a:r>
            <a:r>
              <a:rPr lang="en-AU" dirty="0" err="1"/>
              <a:t>FN,LN,DOB,Phone</a:t>
            </a:r>
            <a:r>
              <a:rPr lang="en-AU" dirty="0"/>
              <a:t>), DELIVERYINFO(GPS</a:t>
            </a:r>
            <a:r>
              <a:rPr lang="zh-CN" altLang="en-US" dirty="0"/>
              <a:t>坐标</a:t>
            </a:r>
            <a:r>
              <a:rPr lang="en-AU" dirty="0"/>
              <a:t>), CUSTOMER(</a:t>
            </a:r>
            <a:r>
              <a:rPr lang="en-AU" dirty="0" err="1"/>
              <a:t>FN,LN,DOB,Phone</a:t>
            </a:r>
            <a:r>
              <a:rPr lang="en-AU" dirty="0"/>
              <a:t>)</a:t>
            </a:r>
          </a:p>
          <a:p>
            <a:endParaRPr lang="en-AU" dirty="0"/>
          </a:p>
          <a:p>
            <a:r>
              <a:rPr lang="zh-CN" altLang="en-US" dirty="0"/>
              <a:t>第三步：梳理表格之间大致的关系</a:t>
            </a:r>
            <a:r>
              <a:rPr lang="en-AU" altLang="zh-CN" dirty="0"/>
              <a:t>(</a:t>
            </a:r>
            <a:r>
              <a:rPr lang="en-US" altLang="zh-CN" dirty="0"/>
              <a:t>1-</a:t>
            </a:r>
            <a:r>
              <a:rPr lang="zh-CN" altLang="en-US" dirty="0"/>
              <a:t>多，多</a:t>
            </a:r>
            <a:r>
              <a:rPr lang="en-US" altLang="zh-CN" dirty="0"/>
              <a:t>-</a:t>
            </a:r>
            <a:r>
              <a:rPr lang="zh-CN" altLang="en-US" dirty="0"/>
              <a:t>多</a:t>
            </a:r>
            <a:r>
              <a:rPr lang="en-US" altLang="zh-CN" dirty="0"/>
              <a:t>……</a:t>
            </a:r>
            <a:r>
              <a:rPr lang="en-AU" altLang="zh-CN" dirty="0"/>
              <a:t>)</a:t>
            </a:r>
            <a:endParaRPr lang="en-AU" dirty="0"/>
          </a:p>
          <a:p>
            <a:endParaRPr lang="en-AU" altLang="zh-CN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9173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8BC101F-B737-4BF3-AC4B-10CE189667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95486"/>
            <a:ext cx="2056457" cy="2504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EFCA165-408F-455E-9489-F9727EB8D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907964"/>
            <a:ext cx="6946001" cy="332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98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14"/>
          <p:cNvGrpSpPr/>
          <p:nvPr/>
        </p:nvGrpSpPr>
        <p:grpSpPr bwMode="auto">
          <a:xfrm>
            <a:off x="4800872" y="4188110"/>
            <a:ext cx="174306" cy="174304"/>
            <a:chOff x="4248" y="3024"/>
            <a:chExt cx="600" cy="599"/>
          </a:xfrm>
        </p:grpSpPr>
        <p:sp>
          <p:nvSpPr>
            <p:cNvPr id="79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rgbClr val="FF910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di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80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81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FEFAEE"/>
              </a:solidFill>
              <a:ln w="635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82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rgbClr val="FEFAEE"/>
              </a:solidFill>
              <a:ln w="635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sp>
        <p:nvSpPr>
          <p:cNvPr id="84" name="Text Box 20"/>
          <p:cNvSpPr txBox="1">
            <a:spLocks noChangeArrowheads="1"/>
          </p:cNvSpPr>
          <p:nvPr/>
        </p:nvSpPr>
        <p:spPr bwMode="auto">
          <a:xfrm>
            <a:off x="5004048" y="4136763"/>
            <a:ext cx="96372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导师：</a:t>
            </a:r>
            <a:r>
              <a:rPr lang="en-US" altLang="zh-CN" sz="1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xxxxxx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3" name="矩形 1052"/>
          <p:cNvSpPr/>
          <p:nvPr/>
        </p:nvSpPr>
        <p:spPr>
          <a:xfrm>
            <a:off x="0" y="5071492"/>
            <a:ext cx="9144000" cy="72008"/>
          </a:xfrm>
          <a:prstGeom prst="rect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691680" y="2715766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ln w="6350">
                  <a:noFill/>
                </a:ln>
                <a:latin typeface="宋体" pitchFamily="2" charset="-122"/>
                <a:ea typeface="宋体" pitchFamily="2" charset="-122"/>
              </a:rPr>
              <a:t>谢谢观看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1763688" y="3440611"/>
            <a:ext cx="5616624" cy="202560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di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THANK YOU FOR WATCHING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763688" y="3401854"/>
            <a:ext cx="5616624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B39C6FAC-25B5-4A15-B0CE-38468DF246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70086"/>
            <a:ext cx="2056457" cy="2504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4A7B91-4FA2-432E-9DF3-944EC999EC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95486"/>
            <a:ext cx="2056457" cy="2504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2307693-7C04-42F3-8ACC-BC7823B46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11" y="843558"/>
            <a:ext cx="8780578" cy="19530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426C43-81D9-4712-B5B9-04E3A77C7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25" y="2776752"/>
            <a:ext cx="8733688" cy="21712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EABF1E7-FD31-4F34-BF40-FCE7E1B9C1F0}"/>
                  </a:ext>
                </a:extLst>
              </p14:cNvPr>
              <p14:cNvContentPartPr/>
              <p14:nvPr/>
            </p14:nvContentPartPr>
            <p14:xfrm>
              <a:off x="2833560" y="1052640"/>
              <a:ext cx="6063120" cy="1438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EABF1E7-FD31-4F34-BF40-FCE7E1B9C1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24200" y="1043280"/>
                <a:ext cx="6081840" cy="145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770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8BC101F-B737-4BF3-AC4B-10CE189667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95486"/>
            <a:ext cx="2056457" cy="2504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376D910-F1A0-4372-93DE-E60F889C9394}"/>
              </a:ext>
            </a:extLst>
          </p:cNvPr>
          <p:cNvSpPr/>
          <p:nvPr/>
        </p:nvSpPr>
        <p:spPr>
          <a:xfrm>
            <a:off x="683568" y="771550"/>
            <a:ext cx="65344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第一步：大致确定涉及到的实体</a:t>
            </a:r>
            <a:r>
              <a:rPr lang="en-AU" dirty="0"/>
              <a:t>Entities: </a:t>
            </a:r>
          </a:p>
          <a:p>
            <a:r>
              <a:rPr lang="en-AU" dirty="0"/>
              <a:t>STORY, SECTION,DRAFT, AUTHOR DRAFT, EMPLOYEE, COMMENT, LIKE, READER</a:t>
            </a:r>
          </a:p>
          <a:p>
            <a:endParaRPr lang="en-AU" dirty="0"/>
          </a:p>
          <a:p>
            <a:r>
              <a:rPr lang="zh-CN" altLang="en-US" dirty="0"/>
              <a:t>第二步：大致把每个实体所需要记录的</a:t>
            </a:r>
            <a:r>
              <a:rPr lang="en-AU" altLang="zh-CN" dirty="0"/>
              <a:t>attributes</a:t>
            </a:r>
            <a:r>
              <a:rPr lang="zh-CN" altLang="en-US" dirty="0"/>
              <a:t>写下来。</a:t>
            </a:r>
            <a:endParaRPr lang="en-AU" altLang="zh-CN" dirty="0"/>
          </a:p>
          <a:p>
            <a:endParaRPr lang="en-AU" altLang="zh-CN" dirty="0"/>
          </a:p>
          <a:p>
            <a:r>
              <a:rPr lang="en-AU" dirty="0"/>
              <a:t>STORY(ID, editor, section, headline, content, </a:t>
            </a:r>
            <a:r>
              <a:rPr lang="en-AU" dirty="0" err="1"/>
              <a:t>lede</a:t>
            </a:r>
            <a:r>
              <a:rPr lang="en-AU" dirty="0"/>
              <a:t>, select, publish), </a:t>
            </a:r>
          </a:p>
          <a:p>
            <a:r>
              <a:rPr lang="en-AU" dirty="0"/>
              <a:t>SECTION(ID, name),</a:t>
            </a:r>
          </a:p>
          <a:p>
            <a:r>
              <a:rPr lang="en-AU" dirty="0"/>
              <a:t>DRAFT(ID, headline, content, </a:t>
            </a:r>
            <a:r>
              <a:rPr lang="en-AU" dirty="0" err="1"/>
              <a:t>lede</a:t>
            </a:r>
            <a:r>
              <a:rPr lang="en-AU" dirty="0"/>
              <a:t>, submit), </a:t>
            </a:r>
          </a:p>
          <a:p>
            <a:r>
              <a:rPr lang="en-AU" dirty="0"/>
              <a:t>AUTHOR DRAFT(</a:t>
            </a:r>
            <a:r>
              <a:rPr lang="en-AU" dirty="0" err="1"/>
              <a:t>AuthorID</a:t>
            </a:r>
            <a:r>
              <a:rPr lang="en-AU" dirty="0"/>
              <a:t>, </a:t>
            </a:r>
            <a:r>
              <a:rPr lang="en-AU" dirty="0" err="1"/>
              <a:t>DraftID</a:t>
            </a:r>
            <a:r>
              <a:rPr lang="en-AU" dirty="0"/>
              <a:t>), </a:t>
            </a:r>
          </a:p>
          <a:p>
            <a:r>
              <a:rPr lang="en-AU" dirty="0"/>
              <a:t>EMPLOYEE(ID, Name, join date, leave date, role), </a:t>
            </a:r>
          </a:p>
          <a:p>
            <a:r>
              <a:rPr lang="en-AU" dirty="0"/>
              <a:t>COMMENT(ID, content, </a:t>
            </a:r>
            <a:r>
              <a:rPr lang="en-AU" dirty="0" err="1"/>
              <a:t>storyID</a:t>
            </a:r>
            <a:r>
              <a:rPr lang="en-AU" dirty="0"/>
              <a:t>, </a:t>
            </a:r>
            <a:r>
              <a:rPr lang="en-AU" dirty="0" err="1"/>
              <a:t>readerID</a:t>
            </a:r>
            <a:r>
              <a:rPr lang="en-AU" dirty="0"/>
              <a:t>, </a:t>
            </a:r>
            <a:r>
              <a:rPr lang="en-AU" dirty="0" err="1"/>
              <a:t>parentComment</a:t>
            </a:r>
            <a:r>
              <a:rPr lang="en-AU" dirty="0"/>
              <a:t>, submit), </a:t>
            </a:r>
          </a:p>
          <a:p>
            <a:r>
              <a:rPr lang="en-AU" dirty="0"/>
              <a:t>LIKE(</a:t>
            </a:r>
            <a:r>
              <a:rPr lang="en-AU" dirty="0" err="1"/>
              <a:t>readerID</a:t>
            </a:r>
            <a:r>
              <a:rPr lang="en-AU" dirty="0"/>
              <a:t>, </a:t>
            </a:r>
            <a:r>
              <a:rPr lang="en-AU" dirty="0" err="1"/>
              <a:t>storyID</a:t>
            </a:r>
            <a:r>
              <a:rPr lang="en-AU" dirty="0"/>
              <a:t>), </a:t>
            </a:r>
          </a:p>
          <a:p>
            <a:r>
              <a:rPr lang="en-AU" dirty="0"/>
              <a:t>READER(ID, </a:t>
            </a:r>
            <a:r>
              <a:rPr lang="en-AU" dirty="0" err="1"/>
              <a:t>username,pw</a:t>
            </a:r>
            <a:r>
              <a:rPr lang="en-AU" dirty="0"/>
              <a:t>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678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8BC101F-B737-4BF3-AC4B-10CE189667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95486"/>
            <a:ext cx="2056457" cy="2504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1D00BA-B2FE-4913-9E39-1B5B71C61920}"/>
              </a:ext>
            </a:extLst>
          </p:cNvPr>
          <p:cNvSpPr/>
          <p:nvPr/>
        </p:nvSpPr>
        <p:spPr>
          <a:xfrm>
            <a:off x="971600" y="987574"/>
            <a:ext cx="57606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第三步：梳理表格之间大致的关系</a:t>
            </a:r>
            <a:r>
              <a:rPr lang="en-US" altLang="zh-CN" dirty="0"/>
              <a:t>(1-</a:t>
            </a:r>
            <a:r>
              <a:rPr lang="zh-CN" altLang="en-US" dirty="0"/>
              <a:t>多，多</a:t>
            </a:r>
            <a:r>
              <a:rPr lang="en-US" altLang="zh-CN" dirty="0"/>
              <a:t>-</a:t>
            </a:r>
            <a:r>
              <a:rPr lang="zh-CN" altLang="en-US" dirty="0"/>
              <a:t>多</a:t>
            </a:r>
            <a:r>
              <a:rPr lang="en-US" altLang="zh-CN" dirty="0"/>
              <a:t>……)</a:t>
            </a:r>
          </a:p>
          <a:p>
            <a:endParaRPr lang="en-US" altLang="zh-CN" dirty="0"/>
          </a:p>
          <a:p>
            <a:r>
              <a:rPr lang="zh-CN" altLang="en-US" dirty="0"/>
              <a:t>记得标出</a:t>
            </a:r>
            <a:r>
              <a:rPr lang="en-AU" altLang="zh-CN" dirty="0"/>
              <a:t>PK,FK</a:t>
            </a:r>
            <a:r>
              <a:rPr lang="zh-CN" altLang="en-US" dirty="0"/>
              <a:t>以及将多对多拆解成一对多</a:t>
            </a:r>
            <a:endParaRPr lang="en-AU" altLang="zh-CN" dirty="0"/>
          </a:p>
          <a:p>
            <a:endParaRPr lang="en-AU" altLang="zh-CN" dirty="0"/>
          </a:p>
          <a:p>
            <a:r>
              <a:rPr lang="zh-CN" altLang="en-US" dirty="0"/>
              <a:t>考</a:t>
            </a:r>
            <a:r>
              <a:rPr lang="en-AU" altLang="zh-CN" dirty="0"/>
              <a:t>logical </a:t>
            </a:r>
            <a:r>
              <a:rPr lang="en-US" altLang="zh-CN" dirty="0"/>
              <a:t>data model </a:t>
            </a:r>
            <a:r>
              <a:rPr lang="zh-CN" altLang="en-US" dirty="0"/>
              <a:t>的概率会比</a:t>
            </a:r>
            <a:r>
              <a:rPr lang="en-US" altLang="zh-CN" dirty="0"/>
              <a:t>physical data model</a:t>
            </a:r>
            <a:r>
              <a:rPr lang="zh-CN" altLang="en-US" dirty="0"/>
              <a:t>更大，一般数据类型会放在后面单独考察。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EA0C72E-370F-47E5-B5F8-DAA2B4667932}"/>
                  </a:ext>
                </a:extLst>
              </p14:cNvPr>
              <p14:cNvContentPartPr/>
              <p14:nvPr/>
            </p14:nvContentPartPr>
            <p14:xfrm>
              <a:off x="3691080" y="2814480"/>
              <a:ext cx="1229040" cy="838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EA0C72E-370F-47E5-B5F8-DAA2B46679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81720" y="2805120"/>
                <a:ext cx="1247760" cy="85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922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4A7B91-4FA2-432E-9DF3-944EC999EC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95486"/>
            <a:ext cx="2056457" cy="2504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10E14A-EC55-48DD-B954-4E5606508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82522"/>
            <a:ext cx="8681193" cy="50609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539C84-B2ED-4AE1-B5B5-B5AD79FD3459}"/>
                  </a:ext>
                </a:extLst>
              </p14:cNvPr>
              <p14:cNvContentPartPr/>
              <p14:nvPr/>
            </p14:nvContentPartPr>
            <p14:xfrm>
              <a:off x="3171960" y="571680"/>
              <a:ext cx="1528920" cy="4029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539C84-B2ED-4AE1-B5B5-B5AD79FD34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62600" y="562320"/>
                <a:ext cx="1547640" cy="404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6459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4A7B91-4FA2-432E-9DF3-944EC999EC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95486"/>
            <a:ext cx="2056457" cy="2504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12FABE3-FE79-4B84-8C2C-1A1686C32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987574"/>
            <a:ext cx="5708943" cy="36768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77F585-4F71-404F-B825-12ECE102F673}"/>
              </a:ext>
            </a:extLst>
          </p:cNvPr>
          <p:cNvSpPr txBox="1"/>
          <p:nvPr/>
        </p:nvSpPr>
        <p:spPr>
          <a:xfrm>
            <a:off x="755576" y="55552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261132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4A7B91-4FA2-432E-9DF3-944EC999EC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95486"/>
            <a:ext cx="2056457" cy="2504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FF5C63A-E2BA-4D63-8282-245D908CD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275606"/>
            <a:ext cx="7563239" cy="28766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45652A-06F8-4B45-8F64-43AD0ED627C3}"/>
              </a:ext>
            </a:extLst>
          </p:cNvPr>
          <p:cNvSpPr txBox="1"/>
          <p:nvPr/>
        </p:nvSpPr>
        <p:spPr>
          <a:xfrm>
            <a:off x="611560" y="77155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4287037"/>
      </p:ext>
    </p:extLst>
  </p:cSld>
  <p:clrMapOvr>
    <a:masterClrMapping/>
  </p:clrMapOvr>
</p:sld>
</file>

<file path=ppt/theme/theme1.xml><?xml version="1.0" encoding="utf-8"?>
<a:theme xmlns:a="http://schemas.openxmlformats.org/drawingml/2006/main" name="DueApe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EFAEE"/>
      </a:lt2>
      <a:accent1>
        <a:srgbClr val="12B789"/>
      </a:accent1>
      <a:accent2>
        <a:srgbClr val="FF9101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ueApe" id="{85A669D6-0BC7-4546-BF4A-E93693F5E83E}" vid="{1289CF34-56EE-470A-93B6-4B50BACED4B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DueApe</Template>
  <TotalTime>308</TotalTime>
  <Words>536</Words>
  <Application>Microsoft Office PowerPoint</Application>
  <PresentationFormat>On-screen Show (16:9)</PresentationFormat>
  <Paragraphs>51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Abadi MT Condensed Light</vt:lpstr>
      <vt:lpstr>Heiti SC Medium</vt:lpstr>
      <vt:lpstr>微软雅黑</vt:lpstr>
      <vt:lpstr>宋体</vt:lpstr>
      <vt:lpstr>思源黑体 CN Medium</vt:lpstr>
      <vt:lpstr>Arial</vt:lpstr>
      <vt:lpstr>Calibri</vt:lpstr>
      <vt:lpstr>Wingdings</vt:lpstr>
      <vt:lpstr>DueApe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subject>PPTS</dc:subject>
  <dc:creator>锐旗设计;https://9ppt.taobao.com</dc:creator>
  <cp:keywords>锐旗设计；https://9ppt.taobao.com</cp:keywords>
  <dc:description>PPTS</dc:description>
  <cp:lastModifiedBy>Nan Wang</cp:lastModifiedBy>
  <cp:revision>57</cp:revision>
  <dcterms:created xsi:type="dcterms:W3CDTF">2016-04-12T08:19:00Z</dcterms:created>
  <dcterms:modified xsi:type="dcterms:W3CDTF">2019-10-27T06:50:24Z</dcterms:modified>
  <cp:category>锐旗设计；https://9ppt.taobao.com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