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69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318709" y="1734788"/>
            <a:ext cx="11303384" cy="1982189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/>
              <a:t>ESEMKA Train Information System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010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09" t="12873" r="58820" b="47561"/>
          <a:stretch/>
        </p:blipFill>
        <p:spPr>
          <a:xfrm>
            <a:off x="93518" y="0"/>
            <a:ext cx="4036364" cy="23410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1828800"/>
            <a:ext cx="4290266" cy="98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7732" y="2814452"/>
            <a:ext cx="609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Lalu</a:t>
            </a:r>
            <a:r>
              <a:rPr lang="en-US" dirty="0" smtClean="0"/>
              <a:t> data-data </a:t>
            </a:r>
            <a:r>
              <a:rPr lang="en-US" dirty="0" err="1" smtClean="0"/>
              <a:t>penumpang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3928002" y="480240"/>
            <a:ext cx="6020790" cy="771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Data </a:t>
            </a:r>
            <a:r>
              <a:rPr lang="en-US" sz="4000" dirty="0" err="1" smtClean="0"/>
              <a:t>Penumpang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1724" t="21586" r="31552" b="25632"/>
          <a:stretch/>
        </p:blipFill>
        <p:spPr>
          <a:xfrm>
            <a:off x="6404074" y="2333297"/>
            <a:ext cx="5596759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1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09" t="12873" r="58820" b="47561"/>
          <a:stretch/>
        </p:blipFill>
        <p:spPr>
          <a:xfrm>
            <a:off x="2945052" y="1677988"/>
            <a:ext cx="5847908" cy="3391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83" y="287737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Mengelola</a:t>
            </a:r>
            <a:r>
              <a:rPr lang="en-US" dirty="0" smtClean="0"/>
              <a:t> data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4373" y="3062036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408458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Mengelola</a:t>
            </a:r>
            <a:r>
              <a:rPr lang="en-US" dirty="0" smtClean="0"/>
              <a:t> proses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30336" y="4217799"/>
            <a:ext cx="1" cy="119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10903" y="6488668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penumpang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647885" y="4347242"/>
            <a:ext cx="0" cy="232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5810" y="1132767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5964382" y="1502099"/>
            <a:ext cx="90571" cy="166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13056" y="2343227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penjadwalan</a:t>
            </a:r>
            <a:endParaRPr lang="en-US" dirty="0" smtClean="0"/>
          </a:p>
          <a:p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49867" y="2527893"/>
            <a:ext cx="1878597" cy="6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95341" y="3770408"/>
            <a:ext cx="249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442639" y="3955074"/>
            <a:ext cx="1983559" cy="39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599" y="2523362"/>
            <a:ext cx="26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 Department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3879" y="854479"/>
            <a:ext cx="26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Department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25987" y="2045136"/>
            <a:ext cx="26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 Department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21201" y="6211669"/>
            <a:ext cx="26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Department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147" y="5253049"/>
            <a:ext cx="26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Department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itle 6"/>
          <p:cNvSpPr txBox="1">
            <a:spLocks/>
          </p:cNvSpPr>
          <p:nvPr/>
        </p:nvSpPr>
        <p:spPr>
          <a:xfrm>
            <a:off x="225631" y="-197249"/>
            <a:ext cx="11163470" cy="7247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/>
              <a:t>Menu </a:t>
            </a:r>
            <a:r>
              <a:rPr lang="en-US" sz="6600" b="1" dirty="0" err="1" smtClean="0"/>
              <a:t>Utama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6695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280" t="20667" r="28465" b="24140"/>
          <a:stretch/>
        </p:blipFill>
        <p:spPr>
          <a:xfrm>
            <a:off x="2251438" y="2319104"/>
            <a:ext cx="6592186" cy="4731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920" y="2734960"/>
            <a:ext cx="15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Tambah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629604" y="2919626"/>
            <a:ext cx="1160801" cy="60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33505" y="-14937"/>
            <a:ext cx="5474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total </a:t>
            </a:r>
            <a:r>
              <a:rPr lang="en-US" dirty="0" err="1"/>
              <a:t>sejauh</a:t>
            </a:r>
            <a:r>
              <a:rPr lang="en-US" dirty="0"/>
              <a:t> 10.000 KM, 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.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mengkalkulasikan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rata-rata </a:t>
            </a:r>
            <a:r>
              <a:rPr lang="en-US" dirty="0" err="1" smtClean="0"/>
              <a:t>kereta</a:t>
            </a:r>
            <a:r>
              <a:rPr lang="en-US" dirty="0" smtClean="0"/>
              <a:t> per jam.</a:t>
            </a:r>
          </a:p>
          <a:p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9952" y="149282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30436" y="1756064"/>
            <a:ext cx="1340428" cy="157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87047" y="130816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Hapus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814555" y="1571398"/>
            <a:ext cx="1883404" cy="17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157" y="5934670"/>
            <a:ext cx="207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2156486" y="4800600"/>
            <a:ext cx="742578" cy="159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157" y="3288958"/>
            <a:ext cx="215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58617" y="3851998"/>
            <a:ext cx="831788" cy="6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82918" y="3520147"/>
            <a:ext cx="2154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8115300" y="3920090"/>
            <a:ext cx="1267618" cy="20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158" y="4540043"/>
            <a:ext cx="187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Mencari</a:t>
            </a:r>
            <a:r>
              <a:rPr lang="en-US" dirty="0" smtClean="0"/>
              <a:t> data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29604" y="4351283"/>
            <a:ext cx="1269460" cy="44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08616" y="2035679"/>
            <a:ext cx="26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menu </a:t>
            </a:r>
            <a:r>
              <a:rPr lang="en-US" dirty="0" err="1" smtClean="0"/>
              <a:t>utama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8130024" y="2220345"/>
            <a:ext cx="578592" cy="120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90483" y="2896101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78386" y="3080767"/>
            <a:ext cx="2089100" cy="3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itle 6"/>
          <p:cNvSpPr txBox="1">
            <a:spLocks/>
          </p:cNvSpPr>
          <p:nvPr/>
        </p:nvSpPr>
        <p:spPr>
          <a:xfrm>
            <a:off x="5526294" y="376658"/>
            <a:ext cx="5698962" cy="7247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 smtClean="0"/>
              <a:t>Pengelolaan</a:t>
            </a:r>
            <a:r>
              <a:rPr lang="en-US" sz="4000" dirty="0" smtClean="0"/>
              <a:t> </a:t>
            </a:r>
            <a:r>
              <a:rPr lang="en-US" sz="4000" dirty="0" err="1" smtClean="0"/>
              <a:t>Kereta</a:t>
            </a:r>
            <a:r>
              <a:rPr lang="en-US" sz="4000" dirty="0" smtClean="0"/>
              <a:t> </a:t>
            </a:r>
            <a:r>
              <a:rPr lang="en-US" sz="4000" dirty="0" err="1" smtClean="0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724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697" t="28108" r="37257" b="32574"/>
          <a:stretch/>
        </p:blipFill>
        <p:spPr>
          <a:xfrm>
            <a:off x="3954102" y="3338309"/>
            <a:ext cx="3817090" cy="337052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76745" y="1908238"/>
            <a:ext cx="8660938" cy="1289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bias </a:t>
            </a:r>
            <a:r>
              <a:rPr lang="en-US" dirty="0" err="1"/>
              <a:t>memasukkan</a:t>
            </a:r>
            <a:r>
              <a:rPr lang="en-US" dirty="0"/>
              <a:t> data-data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system</a:t>
            </a:r>
          </a:p>
          <a:p>
            <a:pPr marL="0" indent="0">
              <a:buNone/>
            </a:pP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semudah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2556540" y="149493"/>
            <a:ext cx="5698962" cy="7247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 smtClean="0"/>
              <a:t>Menambah</a:t>
            </a:r>
            <a:r>
              <a:rPr lang="en-US" sz="3200" dirty="0" smtClean="0"/>
              <a:t> Data </a:t>
            </a:r>
            <a:r>
              <a:rPr lang="en-US" sz="3200" dirty="0" err="1" smtClean="0"/>
              <a:t>Kereta</a:t>
            </a:r>
            <a:r>
              <a:rPr lang="en-US" sz="3200" dirty="0" smtClean="0"/>
              <a:t> </a:t>
            </a:r>
            <a:r>
              <a:rPr lang="en-US" sz="3200" dirty="0" err="1" smtClean="0"/>
              <a:t>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815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256" t="29845" r="38023" b="34186"/>
          <a:stretch/>
        </p:blipFill>
        <p:spPr>
          <a:xfrm>
            <a:off x="3941779" y="2534518"/>
            <a:ext cx="3615070" cy="3083443"/>
          </a:xfrm>
          <a:prstGeom prst="rect">
            <a:avLst/>
          </a:prstGeom>
        </p:spPr>
      </p:pic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1442282" y="1780578"/>
            <a:ext cx="8614064" cy="6761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data </a:t>
            </a:r>
            <a:r>
              <a:rPr lang="en-US" dirty="0" err="1" smtClean="0"/>
              <a:t>kereta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2746545" y="280121"/>
            <a:ext cx="5698962" cy="7247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 smtClean="0"/>
              <a:t>Mengubah</a:t>
            </a:r>
            <a:r>
              <a:rPr lang="en-US" sz="3200" dirty="0" smtClean="0"/>
              <a:t> Data </a:t>
            </a:r>
            <a:r>
              <a:rPr lang="en-US" sz="3200" dirty="0" err="1" smtClean="0"/>
              <a:t>Kereta</a:t>
            </a:r>
            <a:r>
              <a:rPr lang="en-US" sz="3200" dirty="0" smtClean="0"/>
              <a:t> </a:t>
            </a:r>
            <a:r>
              <a:rPr lang="en-US" sz="3200" dirty="0" err="1" smtClean="0"/>
              <a:t>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470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675" t="23768" r="29442" b="28233"/>
          <a:stretch/>
        </p:blipFill>
        <p:spPr>
          <a:xfrm>
            <a:off x="0" y="3733454"/>
            <a:ext cx="4613564" cy="3046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280" t="20667" r="28465" b="24140"/>
          <a:stretch/>
        </p:blipFill>
        <p:spPr>
          <a:xfrm>
            <a:off x="0" y="74668"/>
            <a:ext cx="4873336" cy="3497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8349" t="23271" r="28465" b="27985"/>
          <a:stretch/>
        </p:blipFill>
        <p:spPr>
          <a:xfrm>
            <a:off x="6580908" y="3295546"/>
            <a:ext cx="5611092" cy="356245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35582" y="1287750"/>
            <a:ext cx="2573976" cy="234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18309" y="1229552"/>
            <a:ext cx="935182" cy="264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7"/>
          <p:cNvSpPr>
            <a:spLocks noGrp="1"/>
          </p:cNvSpPr>
          <p:nvPr>
            <p:ph idx="1"/>
          </p:nvPr>
        </p:nvSpPr>
        <p:spPr>
          <a:xfrm>
            <a:off x="155864" y="6176933"/>
            <a:ext cx="3979718" cy="255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err="1" smtClean="0"/>
              <a:t>Tampilan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kereta</a:t>
            </a:r>
            <a:r>
              <a:rPr lang="en-US" sz="1200" dirty="0" smtClean="0"/>
              <a:t> </a:t>
            </a:r>
            <a:r>
              <a:rPr lang="en-US" sz="1200" dirty="0" err="1" smtClean="0"/>
              <a:t>api</a:t>
            </a:r>
            <a:r>
              <a:rPr lang="en-US" sz="1200" dirty="0" smtClean="0"/>
              <a:t> </a:t>
            </a:r>
            <a:r>
              <a:rPr lang="en-US" sz="1200" dirty="0" err="1" smtClean="0"/>
              <a:t>yg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diperbaiki</a:t>
            </a:r>
            <a:endParaRPr lang="en-US" sz="1200" dirty="0" smtClean="0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6580908" y="2957481"/>
            <a:ext cx="3927763" cy="6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 err="1" smtClean="0"/>
              <a:t>Tampilan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kereta</a:t>
            </a:r>
            <a:r>
              <a:rPr lang="en-US" sz="1200" dirty="0" smtClean="0"/>
              <a:t> </a:t>
            </a:r>
            <a:r>
              <a:rPr lang="en-US" sz="1200" dirty="0" err="1" smtClean="0"/>
              <a:t>api</a:t>
            </a:r>
            <a:r>
              <a:rPr lang="en-US" sz="1200" dirty="0" smtClean="0"/>
              <a:t> </a:t>
            </a:r>
            <a:r>
              <a:rPr lang="en-US" sz="1200" dirty="0" err="1" smtClean="0"/>
              <a:t>yg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lagi</a:t>
            </a:r>
            <a:endParaRPr lang="en-US" sz="1200" dirty="0" smtClean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4548743" y="1301176"/>
            <a:ext cx="5698962" cy="7247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Melihat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Kereta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diperbaiki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66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116" t="22279" r="27000" b="22279"/>
          <a:stretch/>
        </p:blipFill>
        <p:spPr>
          <a:xfrm>
            <a:off x="5391352" y="2105245"/>
            <a:ext cx="6687880" cy="47527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2739904"/>
            <a:ext cx="5391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menu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Fungsi-fungsi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menu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Di menu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2809" t="12873" r="58820" b="47561"/>
          <a:stretch/>
        </p:blipFill>
        <p:spPr>
          <a:xfrm>
            <a:off x="0" y="59210"/>
            <a:ext cx="4036364" cy="234109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254827" y="1257300"/>
            <a:ext cx="3231573" cy="13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6"/>
          <p:cNvSpPr txBox="1">
            <a:spLocks/>
          </p:cNvSpPr>
          <p:nvPr/>
        </p:nvSpPr>
        <p:spPr>
          <a:xfrm>
            <a:off x="3770245" y="345287"/>
            <a:ext cx="5698962" cy="13359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 smtClean="0"/>
              <a:t>Pengelolaan</a:t>
            </a:r>
            <a:r>
              <a:rPr lang="en-US" sz="4000" dirty="0" smtClean="0"/>
              <a:t> </a:t>
            </a:r>
            <a:r>
              <a:rPr lang="en-US" sz="4000" dirty="0" err="1" smtClean="0"/>
              <a:t>Rute</a:t>
            </a:r>
            <a:r>
              <a:rPr lang="en-US" sz="4000" dirty="0" smtClean="0"/>
              <a:t> </a:t>
            </a:r>
            <a:r>
              <a:rPr lang="en-US" sz="4000" dirty="0" err="1" smtClean="0"/>
              <a:t>Kereta</a:t>
            </a:r>
            <a:r>
              <a:rPr lang="en-US" sz="4000" dirty="0" smtClean="0"/>
              <a:t> </a:t>
            </a:r>
            <a:r>
              <a:rPr lang="en-US" sz="4000" dirty="0" err="1" smtClean="0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137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09" t="12873" r="58820" b="47561"/>
          <a:stretch/>
        </p:blipFill>
        <p:spPr>
          <a:xfrm>
            <a:off x="0" y="59210"/>
            <a:ext cx="4036364" cy="2341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629" t="19898" r="28395" b="24288"/>
          <a:stretch/>
        </p:blipFill>
        <p:spPr>
          <a:xfrm>
            <a:off x="5525306" y="1954699"/>
            <a:ext cx="6549656" cy="47846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79618" y="1215736"/>
            <a:ext cx="2535382" cy="145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9886" y="3226798"/>
            <a:ext cx="4993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keberangkatan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menunya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menu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&amp; menu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 Di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dikalkulasikan</a:t>
            </a:r>
            <a:r>
              <a:rPr lang="en-US" dirty="0" smtClean="0"/>
              <a:t> </a:t>
            </a:r>
            <a:r>
              <a:rPr lang="en-US" dirty="0" err="1" smtClean="0"/>
              <a:t>jarak-jarak</a:t>
            </a:r>
            <a:r>
              <a:rPr lang="en-US" dirty="0" smtClean="0"/>
              <a:t> </a:t>
            </a:r>
            <a:r>
              <a:rPr lang="en-US" dirty="0" err="1"/>
              <a:t>stasiun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transit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 smtClean="0"/>
              <a:t>. Serta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447309" y="389238"/>
            <a:ext cx="5525305" cy="13359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 smtClean="0"/>
              <a:t>Penjadwalan</a:t>
            </a:r>
            <a:r>
              <a:rPr lang="en-US" sz="4000" dirty="0" smtClean="0"/>
              <a:t> </a:t>
            </a:r>
            <a:r>
              <a:rPr lang="en-US" sz="4000" dirty="0" err="1" smtClean="0"/>
              <a:t>Kereta</a:t>
            </a:r>
            <a:r>
              <a:rPr lang="en-US" sz="4000" dirty="0" smtClean="0"/>
              <a:t> </a:t>
            </a:r>
            <a:r>
              <a:rPr lang="en-US" sz="4000" dirty="0" err="1" smtClean="0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464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24" t="12382" r="24140" b="16982"/>
          <a:stretch/>
        </p:blipFill>
        <p:spPr>
          <a:xfrm>
            <a:off x="4769427" y="1113973"/>
            <a:ext cx="7325108" cy="5658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09" t="12873" r="58820" b="47561"/>
          <a:stretch/>
        </p:blipFill>
        <p:spPr>
          <a:xfrm>
            <a:off x="93518" y="0"/>
            <a:ext cx="4036364" cy="23410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84564" y="1839191"/>
            <a:ext cx="3667991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425955"/>
            <a:ext cx="46655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memesan</a:t>
            </a:r>
            <a:r>
              <a:rPr lang="en-US" sz="1600" dirty="0" smtClean="0"/>
              <a:t> </a:t>
            </a:r>
            <a:r>
              <a:rPr lang="en-US" sz="1600" dirty="0" err="1" smtClean="0"/>
              <a:t>tiket</a:t>
            </a:r>
            <a:r>
              <a:rPr lang="en-US" sz="1600" dirty="0" smtClean="0"/>
              <a:t>,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terlebih</a:t>
            </a:r>
            <a:r>
              <a:rPr lang="en-US" sz="1600" dirty="0" smtClean="0"/>
              <a:t> </a:t>
            </a:r>
            <a:r>
              <a:rPr lang="en-US" sz="1600" dirty="0" err="1" smtClean="0"/>
              <a:t>dahulu</a:t>
            </a:r>
            <a:r>
              <a:rPr lang="en-US" sz="1600" dirty="0" smtClean="0"/>
              <a:t>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mencari</a:t>
            </a:r>
            <a:r>
              <a:rPr lang="en-US" sz="1600" dirty="0" smtClean="0"/>
              <a:t> </a:t>
            </a:r>
            <a:r>
              <a:rPr lang="en-US" sz="1600" dirty="0" err="1" smtClean="0"/>
              <a:t>ketersediaan</a:t>
            </a:r>
            <a:r>
              <a:rPr lang="en-US" sz="1600" dirty="0" smtClean="0"/>
              <a:t> </a:t>
            </a:r>
            <a:r>
              <a:rPr lang="en-US" sz="1600" dirty="0" err="1" smtClean="0"/>
              <a:t>jadwal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diinginkan</a:t>
            </a:r>
            <a:r>
              <a:rPr lang="en-US" sz="1600" dirty="0" smtClean="0"/>
              <a:t>. 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Sales Department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memasukkan</a:t>
            </a:r>
            <a:r>
              <a:rPr lang="en-US" sz="1600" dirty="0" smtClean="0"/>
              <a:t> data-data </a:t>
            </a:r>
            <a:r>
              <a:rPr lang="en-US" sz="1600" dirty="0" err="1" smtClean="0"/>
              <a:t>penumpang</a:t>
            </a:r>
            <a:r>
              <a:rPr lang="en-US" sz="1600" dirty="0" smtClean="0"/>
              <a:t> </a:t>
            </a:r>
            <a:r>
              <a:rPr lang="en-US" sz="1600" dirty="0" err="1" smtClean="0"/>
              <a:t>kedalam</a:t>
            </a:r>
            <a:r>
              <a:rPr lang="en-US" sz="1600" dirty="0" smtClean="0"/>
              <a:t> system.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8326" t="34806" r="38163" b="38899"/>
          <a:stretch/>
        </p:blipFill>
        <p:spPr>
          <a:xfrm>
            <a:off x="595956" y="4652745"/>
            <a:ext cx="3031487" cy="190704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532910" y="3635852"/>
            <a:ext cx="6473535" cy="13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6"/>
          <p:cNvSpPr txBox="1">
            <a:spLocks/>
          </p:cNvSpPr>
          <p:nvPr/>
        </p:nvSpPr>
        <p:spPr>
          <a:xfrm>
            <a:off x="4248635" y="226119"/>
            <a:ext cx="6569786" cy="771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 smtClean="0"/>
              <a:t>Pembelian</a:t>
            </a:r>
            <a:r>
              <a:rPr lang="en-US" sz="4000" dirty="0" smtClean="0"/>
              <a:t> </a:t>
            </a:r>
            <a:r>
              <a:rPr lang="en-US" sz="4000" dirty="0" err="1" smtClean="0"/>
              <a:t>Tiket</a:t>
            </a:r>
            <a:r>
              <a:rPr lang="en-US" sz="4000" dirty="0" smtClean="0"/>
              <a:t> </a:t>
            </a:r>
            <a:r>
              <a:rPr lang="en-US" sz="4000" dirty="0" err="1" smtClean="0"/>
              <a:t>Kereta</a:t>
            </a:r>
            <a:r>
              <a:rPr lang="en-US" sz="4000" dirty="0" smtClean="0"/>
              <a:t> </a:t>
            </a:r>
            <a:r>
              <a:rPr lang="en-US" sz="4000" dirty="0" err="1" smtClean="0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563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357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ESEMKA Train Information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ESEMKA Airlines Information System</dc:title>
  <dc:creator>user</dc:creator>
  <cp:lastModifiedBy>user</cp:lastModifiedBy>
  <cp:revision>31</cp:revision>
  <dcterms:created xsi:type="dcterms:W3CDTF">2015-06-11T18:22:13Z</dcterms:created>
  <dcterms:modified xsi:type="dcterms:W3CDTF">2015-06-11T20:21:25Z</dcterms:modified>
</cp:coreProperties>
</file>